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571738"/>
          <a:ext cx="9143999" cy="5085074"/>
        </p:xfrm>
        <a:graphic>
          <a:graphicData uri="http://schemas.openxmlformats.org/drawingml/2006/table">
            <a:tbl>
              <a:tblPr/>
              <a:tblGrid>
                <a:gridCol w="447120"/>
                <a:gridCol w="4124401"/>
                <a:gridCol w="4572478"/>
              </a:tblGrid>
              <a:tr h="32562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52596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569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rgbClr val="52596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ГП (часть материка, соседи, столица);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1255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rgbClr val="52596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Народы страны (раса, язык, размещение по стране);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3765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rgbClr val="52596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Особенности природы:</a:t>
                      </a:r>
                    </a:p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а) рельеф,</a:t>
                      </a:r>
                    </a:p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б) полезные ископаемые,</a:t>
                      </a:r>
                    </a:p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в) климат,</a:t>
                      </a:r>
                    </a:p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г) реки, озера,</a:t>
                      </a:r>
                    </a:p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д) природные комплексы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89137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rgbClr val="52596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Хозяйственная деятельность человека</a:t>
                      </a:r>
                    </a:p>
                    <a:p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а) виды занятий,</a:t>
                      </a:r>
                    </a:p>
                    <a:p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б) крупные города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5627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rgbClr val="52596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Экологические проблемы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03648" y="0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Практическая работа №10.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Характеристика стран Африки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Экран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Солнце</dc:creator>
  <cp:lastModifiedBy>Лена</cp:lastModifiedBy>
  <cp:revision>1</cp:revision>
  <dcterms:created xsi:type="dcterms:W3CDTF">2014-12-08T06:10:25Z</dcterms:created>
  <dcterms:modified xsi:type="dcterms:W3CDTF">2014-12-08T06:15:25Z</dcterms:modified>
</cp:coreProperties>
</file>