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80" y="323528"/>
            <a:ext cx="5829300" cy="196003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prstTxWarp prst="textWave1">
              <a:avLst>
                <a:gd name="adj1" fmla="val 20000"/>
                <a:gd name="adj2" fmla="val 320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Бакчада нәрсәләр үсә?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5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айрат\Desktop\Новая папка\c712d1f599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41025">
            <a:off x="4852705" y="2166939"/>
            <a:ext cx="1684981" cy="16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Яшелчәләр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айрат\Desktop\Новая папка\0_c9fb_ed3c67ad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2222967"/>
            <a:ext cx="1647508" cy="162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йрат\Desktop\Новая папка\1-prodam-kapustu-i-morkov-opto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2429838"/>
            <a:ext cx="1479484" cy="142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йрат\Desktop\Новая папка\2-prodam-semena-ovoschej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99" y="4644008"/>
            <a:ext cx="1608533" cy="167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йрат\Desktop\Новая папка\Eggplan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077" y="4466822"/>
            <a:ext cx="1835150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йрат\Desktop\Новая папка\adf940e4a69cc6ea8af639506700647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00" y="6771351"/>
            <a:ext cx="1472677" cy="145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айрат\Desktop\Новая папка\68883413-96593641_large_rad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104" y="6838036"/>
            <a:ext cx="1763924" cy="132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30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0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0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0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0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айрат\Desktop\Новая папка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271" y="611560"/>
            <a:ext cx="3151089" cy="238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айрат\Desktop\Новая папка\47034526_morkov_korneplo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3594"/>
            <a:ext cx="3221447" cy="335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йрат\Desktop\Новая папка\pumpkin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176" y="3071530"/>
            <a:ext cx="3280933" cy="328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айрат\Desktop\Новая папка\yellowpepp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90" y="6084168"/>
            <a:ext cx="184058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айрат\Desktop\Новая папка\6ac2acd097b7a90fb937e9bfe48a68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840" y="3843883"/>
            <a:ext cx="1721836" cy="188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йрат\Desktop\Дидактик  уеннар (разработки  дид.материалов)\РЭСЕМНЭР, ПРЕЗЕНТАЦИЯ\czosne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7482">
            <a:off x="3637091" y="7035989"/>
            <a:ext cx="2517281" cy="189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01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688" y="366184"/>
            <a:ext cx="5894412" cy="1524000"/>
          </a:xfrm>
        </p:spPr>
        <p:txBody>
          <a:bodyPr>
            <a:prstTxWarp prst="textWave1">
              <a:avLst>
                <a:gd name="adj1" fmla="val 12500"/>
                <a:gd name="adj2" fmla="val -907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Җиләк-җимешләр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C:\Users\айрат\Desktop\Новая папка\13716044674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1691680"/>
            <a:ext cx="2053653" cy="186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йрат\Desktop\Новая папка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229" y="1995559"/>
            <a:ext cx="2309099" cy="186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йрат\Desktop\Новая папка\frutifera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928" y="5220073"/>
            <a:ext cx="1909130" cy="183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йрат\Desktop\Новая папка\1277298880_n_fruit24_200_2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3934252"/>
            <a:ext cx="2043381" cy="178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йрат\Desktop\Новая папка\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701" y="4171315"/>
            <a:ext cx="1969651" cy="169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айрат\Desktop\Новая папка\09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066" y="6720652"/>
            <a:ext cx="1835286" cy="173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Большой детско-фруктовый скрап-набор Fruit Paradise - Фруктовый рай. Обсуждение на LiveInternet - Российский Сервис Онлайн-Дневн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86" y="6585850"/>
            <a:ext cx="1951396" cy="180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49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0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0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0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Бакчада нәрсәләр үсә?</vt:lpstr>
      <vt:lpstr>Яшелчәләр </vt:lpstr>
      <vt:lpstr>Презентация PowerPoint</vt:lpstr>
      <vt:lpstr>Җиләк-җимешләр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айрат</dc:creator>
  <cp:lastModifiedBy>айрат</cp:lastModifiedBy>
  <cp:revision>11</cp:revision>
  <dcterms:created xsi:type="dcterms:W3CDTF">2015-02-04T20:43:24Z</dcterms:created>
  <dcterms:modified xsi:type="dcterms:W3CDTF">2015-02-05T09:46:31Z</dcterms:modified>
</cp:coreProperties>
</file>