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3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" name="Picture 2" descr="C:\Users\Пользователь\Desktop\Стены_Тульского_кремл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857364"/>
            <a:ext cx="5786478" cy="35719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1071546"/>
            <a:ext cx="6726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БАШНИ  ТУЛЬСКОГО  КРЕМЛЯ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5572140"/>
            <a:ext cx="3763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«Шварцевский д/с»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Нечипорович Валентина Евгеньевна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10" descr="Ивановские проездные воро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14480" y="1571612"/>
            <a:ext cx="5715040" cy="4084655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928794" y="785794"/>
            <a:ext cx="6938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ИВАНОВСКИХ ВОРОТ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357430"/>
            <a:ext cx="69294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Башня Ивановских проездных ворот отличается от других башен большим количеством белого камня.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Попасть на башню можно с внутренней стороны кремля по лестнице.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14480" y="928670"/>
            <a:ext cx="7152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ИВАНОВСКИХ ВОРОТ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10" descr="6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71670" y="428604"/>
            <a:ext cx="3357586" cy="5572164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429256" y="2357430"/>
            <a:ext cx="3714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ИВАНОВСКАЯ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(ТАЙНИЦКАЯ БАШНЯ)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285992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Ивановская (Тайницкая) башня - круглая, глухая, угловая.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подвала этой башни шел тайный глубокий ход  длиною 70 метров к реке Упе</a:t>
            </a:r>
            <a:r>
              <a:rPr lang="ru-RU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7224" y="928670"/>
            <a:ext cx="76438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ИВАНОВСКАЯ (ТАЙНИЦКАЯ)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5" descr="Башня на погребу тульского кремл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00298" y="1285860"/>
            <a:ext cx="4214843" cy="5000660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214546" y="500042"/>
            <a:ext cx="504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НА ПОГРЕБУ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2928934"/>
            <a:ext cx="5643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Башне на погребу находился  глубокий  погреб, в котором хранились оружие и порох.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8860" y="1071546"/>
            <a:ext cx="4614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НА ПОГРЕБУ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5" descr="Водяные проездные ворота кремля"/>
          <p:cNvPicPr>
            <a:picLocks noChangeAspect="1" noChangeArrowheads="1"/>
          </p:cNvPicPr>
          <p:nvPr/>
        </p:nvPicPr>
        <p:blipFill>
          <a:blip r:embed="rId3"/>
          <a:srcRect b="3859"/>
          <a:stretch>
            <a:fillRect/>
          </a:stretch>
        </p:blipFill>
        <p:spPr>
          <a:xfrm>
            <a:off x="2714612" y="1714488"/>
            <a:ext cx="4286280" cy="4370407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357422" y="571480"/>
            <a:ext cx="5500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ПРОЗДНЫХ ВОДЯНЫХ ВОРОТ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2967335"/>
            <a:ext cx="6072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Водяные проездные ворота называются так потому, что через них шел крестный ход к реке (воде) из церквей кремля.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928670"/>
            <a:ext cx="52149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ПРОЗДНЫХ ВОДЯНЫХ ВОРОТ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5" descr="9-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285860"/>
            <a:ext cx="3643339" cy="5000659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3108" y="428604"/>
            <a:ext cx="5692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НАУГОЛЬНАЯ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714488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Башня Наугольная к реке - это глухая, круглая, угловая башня.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описях 1685 г. называется "Угольной, против Мясного ряду",  так как  с наружной стороны кремля были торговые ряды</a:t>
            </a:r>
            <a:r>
              <a:rPr lang="ru-RU" dirty="0" smtClean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0232" y="785794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НАУГОЛЬНАЯ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13" descr="krm_tul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71736" y="1357298"/>
            <a:ext cx="4643471" cy="3286148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285984" y="428604"/>
            <a:ext cx="505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ТУЛЬСКИЙ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КРЕМЛЬ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4857760"/>
            <a:ext cx="507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времена тревог и лихолетий,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Пожарищ и набегов орд,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Всё грудью принимали стены эти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подвиг их столетьями не стёр.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8" descr="10-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142984"/>
            <a:ext cx="3298836" cy="5014934"/>
          </a:xfrm>
          <a:prstGeom prst="rect">
            <a:avLst/>
          </a:prstGeom>
          <a:noFill/>
          <a:ln w="76200" cmpd="tri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14612" y="428604"/>
            <a:ext cx="4653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ПЯТНИЦКАЯ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143116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Пятницкая башня - проездная квадратная башня - названа по церкви Праскевы Пятницкой, покровительницы торговли.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Северо-восточная сторона башни обращена в сторону реки Упы.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4612" y="1000108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БАШНЯ ПЯТНИЦКАЯ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2571744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1643050"/>
            <a:ext cx="65008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Вначале, в 1507 году, Кремль стали строить  из камня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указу Московского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государя Василия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(третьего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строительство  кремля требовало много времени, а город не мог оставаться без защиты, поэтому строительство каменного кремля было приостановлено.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Кремль стали строить из дерева.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как боевые качества деревянного кремля ниже каменного, то в 1514 году строительство кремля из камня было продолжено и завершено в 1520 году</a:t>
            </a:r>
            <a:r>
              <a:rPr lang="ru-RU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571481"/>
            <a:ext cx="56436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ИСТОРИИ ТУЛЬСКОГО КРЕМЛЯ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5" descr="Спасская башня тульского кремля"/>
          <p:cNvPicPr>
            <a:picLocks noChangeAspect="1" noChangeArrowheads="1"/>
          </p:cNvPicPr>
          <p:nvPr/>
        </p:nvPicPr>
        <p:blipFill>
          <a:blip r:embed="rId3">
            <a:lum bright="-12000" contrast="24000"/>
          </a:blip>
          <a:srcRect l="16389" r="16389" b="33147"/>
          <a:stretch>
            <a:fillRect/>
          </a:stretch>
        </p:blipFill>
        <p:spPr>
          <a:xfrm>
            <a:off x="1857355" y="1357298"/>
            <a:ext cx="5572165" cy="4514869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71736" y="428604"/>
            <a:ext cx="5394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СПАССКАЯ БАШНЯ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571480"/>
            <a:ext cx="4572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СПАССКАЯ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214554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Тульском кремле всего девять башен.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Спасская башня - это круглая, угловая, глухая башня, названная по имени церкви Спаса.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верху башни был дозор и висел колокол,  который извещал жителей города о подходе неприятеля.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8" descr="3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143108" y="500042"/>
            <a:ext cx="3368697" cy="5715040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572132" y="2143116"/>
            <a:ext cx="45510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ОДОЕВСКАЯ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1785926"/>
            <a:ext cx="65722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Башня Одоевских ворот свое название получила от дороги на город Одоев.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это проспект Ленина.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Верх её завершает луковичная главка. А на шпиле установлен герб нашего города.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главная башня кремля - единственный сегодня вход в кремль.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3108" y="642918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ОДОЕВСКАЯ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5" descr="Никитская башня тульского кремля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>
          <a:xfrm>
            <a:off x="1571604" y="1357298"/>
            <a:ext cx="6072230" cy="4230703"/>
          </a:xfrm>
          <a:prstGeom prst="rect">
            <a:avLst/>
          </a:prstGeom>
          <a:noFill/>
          <a:ln w="76200" cmpd="tri">
            <a:solidFill>
              <a:srgbClr val="CC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000232" y="500042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НИКИТИНСКАЯ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6b6ba510f4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428868"/>
            <a:ext cx="457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Никитская башня - круглая, глухая, угловая.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Названа Никитинской потому, что эта часть города называлась по церкви святого  Никиты.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5984" y="1071546"/>
            <a:ext cx="5627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НИКИТИНСКАЯ БАШНЯ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428</Words>
  <PresentationFormat>Экран (4:3)</PresentationFormat>
  <Paragraphs>67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Нечипорович</dc:creator>
  <cp:lastModifiedBy>Пользователь</cp:lastModifiedBy>
  <cp:revision>16</cp:revision>
  <dcterms:created xsi:type="dcterms:W3CDTF">2016-12-04T10:07:42Z</dcterms:created>
  <dcterms:modified xsi:type="dcterms:W3CDTF">2016-12-05T13:15:53Z</dcterms:modified>
</cp:coreProperties>
</file>