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2" r:id="rId3"/>
    <p:sldId id="258" r:id="rId4"/>
    <p:sldId id="268" r:id="rId5"/>
    <p:sldId id="269" r:id="rId6"/>
    <p:sldId id="279" r:id="rId7"/>
    <p:sldId id="261" r:id="rId8"/>
    <p:sldId id="274" r:id="rId9"/>
    <p:sldId id="273" r:id="rId10"/>
    <p:sldId id="275" r:id="rId11"/>
    <p:sldId id="276" r:id="rId12"/>
    <p:sldId id="260" r:id="rId13"/>
    <p:sldId id="265" r:id="rId14"/>
    <p:sldId id="280" r:id="rId15"/>
    <p:sldId id="28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50" d="100"/>
          <a:sy n="50" d="100"/>
        </p:scale>
        <p:origin x="-1872" y="-4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4" Type="http://schemas.openxmlformats.org/officeDocument/2006/relationships/slide" Target="slide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11" Type="http://schemas.openxmlformats.org/officeDocument/2006/relationships/image" Target="../media/image13.png"/><Relationship Id="rId5" Type="http://schemas.openxmlformats.org/officeDocument/2006/relationships/image" Target="../media/image8.png"/><Relationship Id="rId10" Type="http://schemas.openxmlformats.org/officeDocument/2006/relationships/slide" Target="slide9.xml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slide" Target="slide8.xml"/><Relationship Id="rId7" Type="http://schemas.openxmlformats.org/officeDocument/2006/relationships/image" Target="../media/image18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Relationship Id="rId9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" Target="slide7.xml"/><Relationship Id="rId1" Type="http://schemas.openxmlformats.org/officeDocument/2006/relationships/slideLayout" Target="../slideLayouts/slideLayout6.xml"/><Relationship Id="rId6" Type="http://schemas.openxmlformats.org/officeDocument/2006/relationships/slide" Target="slide12.xml"/><Relationship Id="rId5" Type="http://schemas.openxmlformats.org/officeDocument/2006/relationships/image" Target="../media/image20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" Target="slide1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5" Type="http://schemas.openxmlformats.org/officeDocument/2006/relationships/image" Target="../media/image16.jpeg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БУТЕРБРОДЫ</a:t>
            </a:r>
            <a:endParaRPr lang="ru-RU" sz="54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 smtClean="0"/>
              <a:t>ИГРА</a:t>
            </a:r>
          </a:p>
          <a:p>
            <a:pPr marL="0" indent="0" algn="ctr">
              <a:buNone/>
            </a:pPr>
            <a:endParaRPr lang="ru-RU" sz="4000" b="1" dirty="0"/>
          </a:p>
          <a:p>
            <a:pPr marL="0" indent="0" algn="ctr">
              <a:buNone/>
            </a:pPr>
            <a:endParaRPr lang="ru-RU" sz="4000" b="1" dirty="0" smtClean="0"/>
          </a:p>
          <a:p>
            <a:pPr marL="0" indent="0" algn="ctr">
              <a:buNone/>
            </a:pPr>
            <a:r>
              <a:rPr lang="ru-RU" sz="4000" b="1" dirty="0">
                <a:latin typeface="Book Antiqua" pitchFamily="18" charset="0"/>
              </a:rPr>
              <a:t>5 класс</a:t>
            </a:r>
            <a:br>
              <a:rPr lang="ru-RU" sz="4000" b="1" dirty="0">
                <a:latin typeface="Book Antiqua" pitchFamily="18" charset="0"/>
              </a:rPr>
            </a:br>
            <a:r>
              <a:rPr lang="ru-RU" sz="4000" b="1" dirty="0">
                <a:latin typeface="Book Antiqua" pitchFamily="18" charset="0"/>
              </a:rPr>
              <a:t>учитель Ильина </a:t>
            </a:r>
            <a:r>
              <a:rPr lang="ru-RU" sz="4000" b="1" dirty="0" err="1">
                <a:latin typeface="Book Antiqua" pitchFamily="18" charset="0"/>
              </a:rPr>
              <a:t>М.А</a:t>
            </a:r>
            <a:r>
              <a:rPr lang="ru-RU" sz="4000" b="1" dirty="0" smtClean="0">
                <a:latin typeface="Book Antiqua" pitchFamily="18" charset="0"/>
              </a:rPr>
              <a:t>.</a:t>
            </a:r>
          </a:p>
          <a:p>
            <a:pPr marL="0" indent="0" algn="ctr">
              <a:buNone/>
            </a:pPr>
            <a:r>
              <a:rPr lang="ru-RU" b="1" dirty="0" err="1" smtClean="0">
                <a:latin typeface="Book Antiqua" pitchFamily="18" charset="0"/>
              </a:rPr>
              <a:t>МБОУ</a:t>
            </a:r>
            <a:r>
              <a:rPr lang="ru-RU" b="1" dirty="0" smtClean="0">
                <a:latin typeface="Book Antiqua" pitchFamily="18" charset="0"/>
              </a:rPr>
              <a:t> </a:t>
            </a:r>
            <a:r>
              <a:rPr lang="ru-RU" b="1" dirty="0" err="1" smtClean="0">
                <a:latin typeface="Book Antiqua" pitchFamily="18" charset="0"/>
              </a:rPr>
              <a:t>СОШ</a:t>
            </a:r>
            <a:r>
              <a:rPr lang="ru-RU" b="1" dirty="0" smtClean="0">
                <a:latin typeface="Book Antiqua" pitchFamily="18" charset="0"/>
              </a:rPr>
              <a:t> №19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08932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Правильный ответ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Закрытый </a:t>
            </a:r>
            <a:r>
              <a:rPr lang="ru-RU" dirty="0"/>
              <a:t>бутерброд – бутерброд, состоящий из двух ломтиков хлеба, между которыми   находятся какие-либо из закусочных продуктов (сыр, ветчина, колбаса, икра, мясо, рыба, консервы). </a:t>
            </a:r>
          </a:p>
        </p:txBody>
      </p:sp>
      <p:pic>
        <p:nvPicPr>
          <p:cNvPr id="5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268760"/>
            <a:ext cx="4104456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ятиугольник 5">
            <a:hlinkClick r:id="rId4" action="ppaction://hlinksldjump"/>
          </p:cNvPr>
          <p:cNvSpPr/>
          <p:nvPr/>
        </p:nvSpPr>
        <p:spPr>
          <a:xfrm>
            <a:off x="4103440" y="6093296"/>
            <a:ext cx="5040560" cy="484632"/>
          </a:xfrm>
          <a:prstGeom prst="homePlate">
            <a:avLst/>
          </a:prstGeom>
          <a:solidFill>
            <a:srgbClr val="FFFF00">
              <a:alpha val="4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следующий вопрос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757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/>
          <a:lstStyle/>
          <a:p>
            <a:r>
              <a:rPr lang="ru-RU" dirty="0" smtClean="0"/>
              <a:t>Правильный ответ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Горячие бутерброды – бутерброды, которые разогревают в процессе приготовления и употребляют, как правило, в горячем виде.</a:t>
            </a:r>
          </a:p>
        </p:txBody>
      </p:sp>
      <p:pic>
        <p:nvPicPr>
          <p:cNvPr id="4" name="Picture 7" descr="бутерброд с сыром и помидорам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852936"/>
            <a:ext cx="4106134" cy="325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ятиугольник 4">
            <a:hlinkClick r:id="rId3" action="ppaction://hlinksldjump"/>
          </p:cNvPr>
          <p:cNvSpPr/>
          <p:nvPr/>
        </p:nvSpPr>
        <p:spPr>
          <a:xfrm>
            <a:off x="4103440" y="6093296"/>
            <a:ext cx="5040560" cy="484632"/>
          </a:xfrm>
          <a:prstGeom prst="homePlate">
            <a:avLst/>
          </a:prstGeom>
          <a:solidFill>
            <a:srgbClr val="FFFF00">
              <a:alpha val="4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следующий вопрос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49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Правильный ответ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3600" dirty="0"/>
              <a:t>Простой бутерброд – бутерброд с одним продуктом </a:t>
            </a:r>
          </a:p>
          <a:p>
            <a:endParaRPr lang="ru-RU" dirty="0"/>
          </a:p>
        </p:txBody>
      </p:sp>
      <p:pic>
        <p:nvPicPr>
          <p:cNvPr id="3" name="Picture 4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924944"/>
            <a:ext cx="3763043" cy="2820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ятиугольник 4">
            <a:hlinkClick r:id="rId4" action="ppaction://hlinksldjump"/>
          </p:cNvPr>
          <p:cNvSpPr/>
          <p:nvPr/>
        </p:nvSpPr>
        <p:spPr>
          <a:xfrm>
            <a:off x="4103440" y="6093296"/>
            <a:ext cx="5040560" cy="484632"/>
          </a:xfrm>
          <a:prstGeom prst="homePlate">
            <a:avLst/>
          </a:prstGeom>
          <a:solidFill>
            <a:srgbClr val="FFFF00">
              <a:alpha val="4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следующий вопрос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0356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     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            Правильный ответ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ГОРЯЧИЕ БУТЕРБРОДЫ – </a:t>
            </a:r>
            <a:r>
              <a:rPr lang="ru-RU" dirty="0" smtClean="0"/>
              <a:t>бутерброды, которые </a:t>
            </a:r>
            <a:r>
              <a:rPr lang="ru-RU" dirty="0"/>
              <a:t>разогревают в процессе приготовления и употребляют, как правило, в </a:t>
            </a:r>
            <a:r>
              <a:rPr lang="ru-RU" dirty="0" smtClean="0"/>
              <a:t>горячем виде</a:t>
            </a:r>
            <a:r>
              <a:rPr lang="ru-RU" dirty="0"/>
              <a:t>.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3645025"/>
            <a:ext cx="8229600" cy="1656184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" name="Picture 7" descr="бутерброд с сыром и помидорами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136948"/>
            <a:ext cx="3347087" cy="2334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ятиугольник 4"/>
          <p:cNvSpPr/>
          <p:nvPr/>
        </p:nvSpPr>
        <p:spPr>
          <a:xfrm>
            <a:off x="4103440" y="6335612"/>
            <a:ext cx="5040560" cy="484632"/>
          </a:xfrm>
          <a:prstGeom prst="homePlate">
            <a:avLst/>
          </a:prstGeom>
          <a:solidFill>
            <a:srgbClr val="FFFF00">
              <a:alpha val="4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следующий вопрос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173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26369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Правильный ответ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Сложный бутерброд – бутерброд с несколькими продуктами</a:t>
            </a:r>
            <a:endParaRPr lang="ru-RU" dirty="0"/>
          </a:p>
        </p:txBody>
      </p:sp>
      <p:pic>
        <p:nvPicPr>
          <p:cNvPr id="3" name="Picture 5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492896"/>
            <a:ext cx="4824536" cy="341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ятиугольник 3">
            <a:hlinkClick r:id="rId4" action="ppaction://hlinksldjump"/>
          </p:cNvPr>
          <p:cNvSpPr/>
          <p:nvPr/>
        </p:nvSpPr>
        <p:spPr>
          <a:xfrm>
            <a:off x="4103440" y="6335612"/>
            <a:ext cx="5040560" cy="484632"/>
          </a:xfrm>
          <a:prstGeom prst="homePlate">
            <a:avLst/>
          </a:prstGeom>
          <a:solidFill>
            <a:srgbClr val="FFFF00">
              <a:alpha val="4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следующий вопрос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411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50306"/>
          </a:xfrm>
        </p:spPr>
        <p:txBody>
          <a:bodyPr>
            <a:normAutofit fontScale="90000"/>
          </a:bodyPr>
          <a:lstStyle/>
          <a:p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/>
              <a:t/>
            </a:r>
            <a:br>
              <a:rPr lang="ru-RU" sz="6600" dirty="0"/>
            </a:br>
            <a:r>
              <a:rPr lang="ru-RU" sz="6600" b="1" dirty="0" smtClean="0"/>
              <a:t>МОЛОДЦЫ!</a:t>
            </a:r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val="3955355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1. Какой продукт является основным для приготовления бутербродов?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49202"/>
            <a:ext cx="2933823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924944"/>
            <a:ext cx="2964676" cy="1918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9300" y="4191000"/>
            <a:ext cx="3010843" cy="2184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899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516" y="3485947"/>
            <a:ext cx="1512032" cy="984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774" y="5444335"/>
            <a:ext cx="1557516" cy="1080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2551" y="4470071"/>
            <a:ext cx="1529733" cy="1000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8414" y="3394786"/>
            <a:ext cx="1591873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2284" y="5470515"/>
            <a:ext cx="1591873" cy="106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2385" y="4349769"/>
            <a:ext cx="1605615" cy="1110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5444335"/>
            <a:ext cx="1634587" cy="92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2284" y="3394786"/>
            <a:ext cx="151765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7850" y="353136"/>
            <a:ext cx="79677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2. КАКОЙ </a:t>
            </a:r>
            <a:r>
              <a:rPr lang="ru-RU" sz="3600" dirty="0" smtClean="0"/>
              <a:t>ПРОДУКТ НЕ ИСПОЛЬЗУЮТ ДЛЯ ПРИГОТОВЛЕНИЯ  БУТЕРБРОДОВ?</a:t>
            </a:r>
            <a:endParaRPr lang="ru-RU" sz="3200" dirty="0"/>
          </a:p>
        </p:txBody>
      </p:sp>
      <p:sp>
        <p:nvSpPr>
          <p:cNvPr id="2" name="AutoShape 2" descr="Картинки по запросу арбуз картин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Картинки по запросу арбуз картинки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1" name="Picture 7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2468" y="2397274"/>
            <a:ext cx="1526679" cy="997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0477" y="2382651"/>
            <a:ext cx="1597523" cy="978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1893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1.48148E-6 C 0.0151 0.01343 0.0033 0.00486 0.0375 0.00834 C 0.06892 0.01135 0.1 0.01806 0.13125 0.02223 C 0.17257 0.03797 0.21406 0.04746 0.25625 0.05834 C 0.29688 0.06875 0.33785 0.08658 0.37899 0.09167 C 0.42031 0.09676 0.46094 0.10278 0.50208 0.10556 C 0.51302 0.10463 0.52431 0.10602 0.53542 0.10278 C 0.54028 0.10139 0.54792 0.09167 0.54792 0.09167 C 0.5526 0.08195 0.55521 0.08102 0.54983 0.06667 C 0.54809 0.06135 0.5408 0.06042 0.53733 0.05834 C 0.53056 0.05371 0.52188 0.04306 0.51667 0.03611 C 0.51337 0.03172 0.51128 0.02176 0.50625 0.01945 C 0.48056 0.00811 0.48108 0.0257 0.48108 0.01111 " pathEditMode="relative" ptsTypes="ffffffffffffA">
                                      <p:cBhvr>
                                        <p:cTn id="6" dur="20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0.05741 C 0.00746 -0.05648 0.02691 -0.05648 0.0375 -0.04745 C 0.05139 -0.03472 0.06701 -0.01574 0.08194 -0.01088 C 0.10399 -0.00347 0.09236 -0.00694 0.11736 -0.00023 C 0.14913 0.02153 0.18264 0.02871 0.21493 0.04699 C 0.23194 0.05602 0.24739 0.07084 0.26371 0.0831 C 0.30607 0.11459 0.35295 0.11945 0.39687 0.125 C 0.4158 0.13634 0.42395 0.14329 0.45 0.125 C 0.4552 0.12153 0.45642 0.10486 0.45885 0.09352 C 0.46458 0.06736 0.47048 0.06158 0.47916 0.04144 C 0.4809 0.03704 0.48142 0.02963 0.4835 0.0257 C 0.50729 -0.02338 0.48802 0.02037 0.5033 -0.00023 C 0.50798 -0.00625 0.51666 -0.02129 0.51666 -0.02083 C 0.51892 -0.01921 0.52205 -0.0206 0.52326 -0.01597 C 0.5375 0.0294 0.52048 0.00672 0.53229 0.0206 " pathEditMode="relative" rAng="0" ptsTypes="ffffffffffffffA">
                                      <p:cBhvr>
                                        <p:cTn id="10" dur="2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875" y="100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2.59259E-6 C 0.0184 0.00046 0.03698 2.59259E-6 0.05538 0.00208 C 0.06753 0.00347 0.09965 0.01597 0.11076 0.0199 C 0.16128 0.03842 0.21302 0.06342 0.26649 0.07129 C 0.29236 0.08009 0.31927 0.0831 0.34548 0.08912 C 0.35989 0.09236 0.37378 0.09745 0.38819 0.10046 C 0.39236 0.10347 0.39618 0.10717 0.40087 0.10926 C 0.421 0.11852 0.41597 0.10787 0.43507 0.12268 C 0.44635 0.13148 0.45225 0.14328 0.46059 0.15416 C 0.47291 0.16898 0.48159 0.18657 0.48837 0.20532 C 0.49132 0.21389 0.49201 0.22361 0.49496 0.23217 C 0.50017 0.27523 0.49496 0.31852 0.49496 0.36203 " pathEditMode="relative" rAng="0" ptsTypes="fffffffffffA">
                                      <p:cBhvr>
                                        <p:cTn id="14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00" y="18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3.7037E-7 C 0.01875 0.00093 0.0375 0.00139 0.05625 0.00278 C 0.08906 0.00533 0.12135 0.01829 0.15417 0.02222 C 0.18559 0.03611 0.2276 0.01505 0.26042 0.01111 C 0.27951 0.00255 0.29653 0.00185 0.31667 -3.7037E-7 C 0.3375 -0.01852 0.36372 -0.01875 0.3875 -0.02778 C 0.40642 -0.03495 0.42708 -0.03889 0.44583 -0.04722 C 0.45903 -0.05301 0.47222 -0.0581 0.48542 -0.06389 C 0.48785 -0.06504 0.48924 -0.06828 0.49167 -0.06944 C 0.50278 -0.075 0.51563 -0.07639 0.52708 -0.08055 C 0.53594 -0.08379 0.54531 -0.08819 0.55417 -0.09166 C 0.56337 -0.09537 0.57014 -0.10208 0.57917 -0.10555 C 0.59705 -0.1125 0.6158 -0.11713 0.63333 -0.125 C 0.64444 -0.12986 0.64792 -0.13241 0.65833 -0.14166 C 0.66042 -0.14352 0.66458 -0.14722 0.66458 -0.14722 C 0.67274 -0.16366 0.67049 -0.1706 0.68542 -0.18055 " pathEditMode="relative" ptsTypes="fffffffffffffffA">
                                      <p:cBhvr>
                                        <p:cTn id="18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7037E-7 C 0.01823 0.00255 0.01459 0.00417 0.029 0.01111 C 0.03299 0.01296 0.04132 0.01551 0.04132 0.01574 C 0.04341 0.01782 0.04497 0.02083 0.04757 0.02245 C 0.05868 0.02917 0.07882 0.0338 0.09115 0.03819 C 0.09705 0.04028 0.10174 0.04514 0.10764 0.04722 C 0.11042 0.04931 0.11302 0.05185 0.11598 0.05394 C 0.11858 0.05556 0.1217 0.05671 0.12431 0.05857 C 0.13004 0.0625 0.13438 0.06968 0.1408 0.07199 C 0.1467 0.07407 0.15799 0.07778 0.16372 0.08102 C 0.17605 0.08773 0.18681 0.09421 0.20105 0.09676 C 0.21216 0.10301 0.22327 0.10787 0.2342 0.11482 C 0.23959 0.11852 0.24445 0.12384 0.2507 0.12616 C 0.26511 0.13148 0.27848 0.14005 0.29219 0.14653 C 0.30105 0.15093 0.31025 0.15347 0.3191 0.15764 C 0.32188 0.16157 0.32414 0.16574 0.32743 0.16898 C 0.34879 0.18935 0.31997 0.15162 0.34601 0.18264 C 0.3507 0.18819 0.36094 0.20347 0.36476 0.21204 C 0.36875 0.2206 0.36372 0.21806 0.37309 0.22315 C 0.38247 0.22824 0.39375 0.22801 0.40417 0.22986 C 0.41823 0.23264 0.4316 0.23982 0.44549 0.24352 C 0.45625 0.25116 0.46806 0.25602 0.47865 0.26366 C 0.48403 0.27245 0.49236 0.28056 0.50157 0.28426 C 0.51771 0.30185 0.52622 0.31759 0.53473 0.34051 C 0.53473 0.34074 0.53993 0.35741 0.54098 0.36088 C 0.54167 0.36319 0.54306 0.36782 0.54306 0.36782 " pathEditMode="relative" rAng="0" ptsTypes="fffffffffffffffffffffffffA">
                                      <p:cBhvr>
                                        <p:cTn id="22" dur="2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153" y="183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22 0.01736 C 0.02726 0.01991 0.05226 0.0257 0.0783 0.02847 C 0.10435 0.04005 0.1323 0.04421 0.15955 0.04792 C 0.22448 0.04699 0.29011 0.04676 0.35539 0.04514 C 0.38039 0.04445 0.40296 0.03611 0.42622 0.0257 C 0.44202 0.01875 0.45487 -0.00092 0.46997 -0.00764 C 0.47674 -0.01875 0.47987 -0.02268 0.48455 -0.03542 C 0.4856 -0.03796 0.48525 -0.04143 0.48664 -0.04375 C 0.4941 -0.05671 0.50504 -0.06829 0.51372 -0.07986 C 0.5257 -0.09583 0.5323 -0.11967 0.53664 -0.14097 C 0.53507 -0.1706 0.53334 -0.20393 0.5283 -0.23264 C 0.52674 -0.25301 0.52483 -0.26898 0.51997 -0.28819 C 0.51719 -0.31111 0.5165 -0.32176 0.51372 -0.34097 C 0.51303 -0.34467 0.51337 -0.34907 0.51164 -0.35208 C 0.51025 -0.3544 0.50747 -0.35393 0.50539 -0.35486 C 0.5007 -0.37361 0.50712 -0.35324 0.49705 -0.36875 C 0.4908 -0.37824 0.48542 -0.39004 0.48212 -0.40208 C 0.48994 -0.40879 0.48646 -0.40903 0.49289 -0.40486 " pathEditMode="relative" rAng="0" ptsTypes="fffffffffffffffffA">
                                      <p:cBhvr>
                                        <p:cTn id="26" dur="2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771" y="-197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5.18519E-6 C 0.03958 -0.00487 0.07934 -0.00093 0.11875 -0.00834 C 0.12291 -0.01019 0.12708 -0.01204 0.13125 -0.0139 C 0.13368 -0.01505 0.13385 -0.01968 0.13541 -0.02223 C 0.14132 -0.03149 0.14896 -0.03751 0.15625 -0.04445 C 0.1618 -0.05001 0.17291 -0.06112 0.17291 -0.06112 C 0.17777 -0.08033 0.19531 -0.09654 0.20625 -0.11112 C 0.21857 -0.12755 0.22968 -0.147 0.24375 -0.16112 C 0.25642 -0.17385 0.26875 -0.18704 0.28125 -0.20001 C 0.30364 -0.22316 0.28576 -0.20047 0.3 -0.21945 C 0.30347 -0.23311 0.30798 -0.24237 0.31666 -0.25001 C 0.31736 -0.24723 0.31909 -0.24445 0.31875 -0.24167 C 0.3184 -0.23843 0.31458 -0.23334 0.31458 -0.23334 " pathEditMode="relative" ptsTypes="ffffffffffffA">
                                      <p:cBhvr>
                                        <p:cTn id="30" dur="2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1.48148E-6 C 0.07691 0.00741 0.15312 0.02361 0.22916 0.03889 C 0.27586 0.04815 0.32396 0.04514 0.37083 0.05 C 0.3809 0.0456 0.39027 0.03889 0.4 0.03334 C 0.4118 0.02662 0.425 0.02361 0.4375 0.01945 C 0.44687 0.01621 0.44757 0.01204 0.46041 0.01111 C 0.47361 0.01019 0.4868 0.00926 0.5 0.00834 C 0.50764 0.00926 0.51545 0.00857 0.52291 0.01111 C 0.525 0.01181 0.51875 0.01343 0.51666 0.01389 C 0.51458 0.01435 0.5125 0.01389 0.51041 0.01389 " pathEditMode="relative" ptsTypes="fffffffffA">
                                      <p:cBhvr>
                                        <p:cTn id="34" dur="2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692696"/>
            <a:ext cx="7772400" cy="1700807"/>
          </a:xfrm>
        </p:spPr>
        <p:txBody>
          <a:bodyPr>
            <a:normAutofit/>
          </a:bodyPr>
          <a:lstStyle/>
          <a:p>
            <a:r>
              <a:rPr lang="ru-RU" dirty="0" smtClean="0"/>
              <a:t>3. Какой</a:t>
            </a:r>
            <a:r>
              <a:rPr lang="ru-RU" dirty="0" smtClean="0"/>
              <a:t> БУТЕРБРОД называют ЗАКРЫТЫМ?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764704"/>
            <a:ext cx="9144000" cy="6093296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14" name="Picture 2" descr="http://v.img.com.ua/b/600x500/4/4d/97ae3695130de6c0eda8b89b2a9834d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607436"/>
            <a:ext cx="2342237" cy="1561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9" descr="http://ovkuse.com/img/pkcO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9363" y="4734426"/>
            <a:ext cx="2177472" cy="1639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7" descr="бутерброд с сыром и помидорами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858" y="4734426"/>
            <a:ext cx="2093042" cy="1656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5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2377" y="2617836"/>
            <a:ext cx="2177472" cy="1540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754557"/>
            <a:ext cx="2252258" cy="1636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513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05273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4. Что такое </a:t>
            </a:r>
            <a:br>
              <a:rPr lang="ru-RU" dirty="0" smtClean="0"/>
            </a:br>
            <a:r>
              <a:rPr lang="ru-RU" dirty="0" smtClean="0"/>
              <a:t>ПРОСТОЙ БУТЕРБРОД?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0" y="1196975"/>
            <a:ext cx="9144000" cy="5661025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Picture 5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580134"/>
            <a:ext cx="2177472" cy="1540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http://v.img.com.ua/b/600x500/4/4d/97ae3695130de6c0eda8b89b2a9834d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7" y="2580134"/>
            <a:ext cx="2342237" cy="1561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Картинки по запросу бутерброд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2344" y="4532501"/>
            <a:ext cx="5007264" cy="1924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>
            <a:hlinkClick r:id="rId6" action="ppaction://hlinksldjump"/>
          </p:cNvPr>
          <p:cNvSpPr/>
          <p:nvPr/>
        </p:nvSpPr>
        <p:spPr>
          <a:xfrm>
            <a:off x="3563888" y="2580134"/>
            <a:ext cx="2520280" cy="1561491"/>
          </a:xfrm>
          <a:prstGeom prst="rect">
            <a:avLst/>
          </a:prstGeom>
          <a:solidFill>
            <a:srgbClr val="FFFF00">
              <a:alpha val="0"/>
            </a:srgbClr>
          </a:solidFill>
          <a:ln>
            <a:solidFill>
              <a:srgbClr val="FFFF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763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5. Какой бутерброд изображен ?</a:t>
            </a:r>
            <a:endParaRPr lang="ru-RU" dirty="0"/>
          </a:p>
        </p:txBody>
      </p:sp>
      <p:pic>
        <p:nvPicPr>
          <p:cNvPr id="5" name="Picture 7" descr="бутерброд с сыром и помидорами">
            <a:hlinkClick r:id="rId2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772816"/>
            <a:ext cx="5297878" cy="4189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162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2088232"/>
          </a:xfrm>
        </p:spPr>
        <p:txBody>
          <a:bodyPr>
            <a:normAutofit/>
          </a:bodyPr>
          <a:lstStyle/>
          <a:p>
            <a:r>
              <a:rPr lang="ru-RU" dirty="0" smtClean="0"/>
              <a:t>6. Какой бутерброд состоит из нескольких продуктов?</a:t>
            </a:r>
            <a:endParaRPr lang="ru-RU" dirty="0"/>
          </a:p>
        </p:txBody>
      </p:sp>
      <p:pic>
        <p:nvPicPr>
          <p:cNvPr id="3" name="Picture 5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36912"/>
            <a:ext cx="3358391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 descr="http://ovkuse.com/img/pkcO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852936"/>
            <a:ext cx="2177472" cy="1639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Картинки по запросу бутерброд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9349" y="4653136"/>
            <a:ext cx="5007264" cy="1924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012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Правильный ответ</a:t>
            </a:r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804814"/>
            <a:ext cx="6017489" cy="384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ятиугольник 3">
            <a:hlinkClick r:id="rId3" action="ppaction://hlinksldjump"/>
          </p:cNvPr>
          <p:cNvSpPr/>
          <p:nvPr/>
        </p:nvSpPr>
        <p:spPr>
          <a:xfrm>
            <a:off x="4103440" y="6093296"/>
            <a:ext cx="5040560" cy="484632"/>
          </a:xfrm>
          <a:prstGeom prst="homePlate">
            <a:avLst/>
          </a:prstGeom>
          <a:solidFill>
            <a:srgbClr val="FFFF00">
              <a:alpha val="4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следующий вопрос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4604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Правильный ответ</a:t>
            </a:r>
            <a:endParaRPr lang="ru-RU" dirty="0"/>
          </a:p>
        </p:txBody>
      </p:sp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556792"/>
            <a:ext cx="6237378" cy="4075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ятиугольник 4">
            <a:hlinkClick r:id="rId3" action="ppaction://hlinksldjump"/>
          </p:cNvPr>
          <p:cNvSpPr/>
          <p:nvPr/>
        </p:nvSpPr>
        <p:spPr>
          <a:xfrm>
            <a:off x="4103440" y="6093296"/>
            <a:ext cx="5040560" cy="484632"/>
          </a:xfrm>
          <a:prstGeom prst="homePlate">
            <a:avLst/>
          </a:prstGeom>
          <a:solidFill>
            <a:srgbClr val="FFFF00">
              <a:alpha val="4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следующий вопрос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349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475</TotalTime>
  <Words>136</Words>
  <Application>Microsoft Office PowerPoint</Application>
  <PresentationFormat>Экран (4:3)</PresentationFormat>
  <Paragraphs>49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БУТЕРБРОДЫ</vt:lpstr>
      <vt:lpstr>1. Какой продукт является основным для приготовления бутербродов?</vt:lpstr>
      <vt:lpstr>Презентация PowerPoint</vt:lpstr>
      <vt:lpstr>3. Какой БУТЕРБРОД называют ЗАКРЫТЫМ?</vt:lpstr>
      <vt:lpstr>4. Что такое  ПРОСТОЙ БУТЕРБРОД?</vt:lpstr>
      <vt:lpstr>5. Какой бутерброд изображен ?</vt:lpstr>
      <vt:lpstr>6. Какой бутерброд состоит из нескольких продуктов?</vt:lpstr>
      <vt:lpstr>Правильный ответ</vt:lpstr>
      <vt:lpstr>Правильный ответ</vt:lpstr>
      <vt:lpstr>Правильный ответ</vt:lpstr>
      <vt:lpstr>Правильный ответ</vt:lpstr>
      <vt:lpstr>Правильный ответ</vt:lpstr>
      <vt:lpstr>                                       Правильный ответ      ГОРЯЧИЕ БУТЕРБРОДЫ – бутерброды, которые разогревают в процессе приготовления и употребляют, как правило, в горячем виде.</vt:lpstr>
      <vt:lpstr>Правильный ответ  Сложный бутерброд – бутерброд с несколькими продуктами</vt:lpstr>
      <vt:lpstr>  МОЛОДЦЫ!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Мария</dc:creator>
  <cp:lastModifiedBy>Мария</cp:lastModifiedBy>
  <cp:revision>32</cp:revision>
  <dcterms:created xsi:type="dcterms:W3CDTF">2015-10-19T17:00:38Z</dcterms:created>
  <dcterms:modified xsi:type="dcterms:W3CDTF">2016-11-13T18:41:26Z</dcterms:modified>
</cp:coreProperties>
</file>