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5"/>
  </p:notesMasterIdLst>
  <p:sldIdLst>
    <p:sldId id="262" r:id="rId2"/>
    <p:sldId id="260" r:id="rId3"/>
    <p:sldId id="259" r:id="rId4"/>
    <p:sldId id="283" r:id="rId5"/>
    <p:sldId id="276" r:id="rId6"/>
    <p:sldId id="282" r:id="rId7"/>
    <p:sldId id="275" r:id="rId8"/>
    <p:sldId id="281" r:id="rId9"/>
    <p:sldId id="280" r:id="rId10"/>
    <p:sldId id="271" r:id="rId11"/>
    <p:sldId id="266" r:id="rId12"/>
    <p:sldId id="268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1E428AB-D3B0-42CA-B44A-1E90EC27DEA9}">
          <p14:sldIdLst>
            <p14:sldId id="262"/>
            <p14:sldId id="260"/>
            <p14:sldId id="259"/>
            <p14:sldId id="276"/>
            <p14:sldId id="282"/>
            <p14:sldId id="275"/>
            <p14:sldId id="281"/>
            <p14:sldId id="280"/>
            <p14:sldId id="271"/>
            <p14:sldId id="279"/>
            <p14:sldId id="278"/>
            <p14:sldId id="266"/>
            <p14:sldId id="268"/>
            <p14:sldId id="273"/>
          </p14:sldIdLst>
        </p14:section>
        <p14:section name="Раздел без заголовка" id="{85052A08-AF63-42CA-83C2-40BD5017A7D2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6" autoAdjust="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9EBA5-0210-43DB-801E-F7BAEA07BBD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9A5863-0111-4A65-9038-0D737D079EC2}">
      <dgm:prSet phldrT="[Текст]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Исправление недостатков в развитии</a:t>
          </a:r>
          <a:endParaRPr lang="ru-RU" b="1" dirty="0"/>
        </a:p>
      </dgm:t>
    </dgm:pt>
    <dgm:pt modelId="{B1B7645C-180F-412C-88AB-12103D6D3ECB}" type="parTrans" cxnId="{AF23C5C5-74D2-47CC-85B8-E78A210F313F}">
      <dgm:prSet/>
      <dgm:spPr/>
      <dgm:t>
        <a:bodyPr/>
        <a:lstStyle/>
        <a:p>
          <a:endParaRPr lang="ru-RU"/>
        </a:p>
      </dgm:t>
    </dgm:pt>
    <dgm:pt modelId="{7140AAF4-5C68-46DD-821E-22F1FC5DE40A}" type="sibTrans" cxnId="{AF23C5C5-74D2-47CC-85B8-E78A210F313F}">
      <dgm:prSet/>
      <dgm:spPr/>
      <dgm:t>
        <a:bodyPr/>
        <a:lstStyle/>
        <a:p>
          <a:endParaRPr lang="ru-RU"/>
        </a:p>
      </dgm:t>
    </dgm:pt>
    <dgm:pt modelId="{3CA368B5-1CA2-416C-8EBE-7754A4E9DD09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Система  игровых сеансов </a:t>
          </a:r>
          <a:endParaRPr lang="ru-RU" b="1" dirty="0"/>
        </a:p>
      </dgm:t>
    </dgm:pt>
    <dgm:pt modelId="{24CDF745-9A80-4782-8E68-076FB5E686B0}" type="parTrans" cxnId="{E965C396-50F3-4C3A-95F2-024E107E449C}">
      <dgm:prSet/>
      <dgm:spPr/>
      <dgm:t>
        <a:bodyPr/>
        <a:lstStyle/>
        <a:p>
          <a:endParaRPr lang="ru-RU"/>
        </a:p>
      </dgm:t>
    </dgm:pt>
    <dgm:pt modelId="{77558070-0DE2-4A4A-9879-D0BE29171F5B}" type="sibTrans" cxnId="{E965C396-50F3-4C3A-95F2-024E107E449C}">
      <dgm:prSet/>
      <dgm:spPr/>
      <dgm:t>
        <a:bodyPr/>
        <a:lstStyle/>
        <a:p>
          <a:endParaRPr lang="ru-RU"/>
        </a:p>
      </dgm:t>
    </dgm:pt>
    <dgm:pt modelId="{3AEECA3D-BEC2-4C9D-BC2E-3E557DFE80BC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Физическая реабилитация </a:t>
          </a:r>
          <a:endParaRPr lang="ru-RU" b="1" dirty="0"/>
        </a:p>
      </dgm:t>
    </dgm:pt>
    <dgm:pt modelId="{6C849034-D992-4158-A455-6E7E6D85F339}" type="parTrans" cxnId="{C50DC10E-D209-437B-91B6-236ED8E07830}">
      <dgm:prSet/>
      <dgm:spPr/>
      <dgm:t>
        <a:bodyPr/>
        <a:lstStyle/>
        <a:p>
          <a:endParaRPr lang="ru-RU"/>
        </a:p>
      </dgm:t>
    </dgm:pt>
    <dgm:pt modelId="{90DAFB12-4910-4591-9D03-7CC55F752C8A}" type="sibTrans" cxnId="{C50DC10E-D209-437B-91B6-236ED8E07830}">
      <dgm:prSet/>
      <dgm:spPr/>
      <dgm:t>
        <a:bodyPr/>
        <a:lstStyle/>
        <a:p>
          <a:endParaRPr lang="ru-RU"/>
        </a:p>
      </dgm:t>
    </dgm:pt>
    <dgm:pt modelId="{512F9EBF-F7B4-4D83-8B9B-5A7297E5BBED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Социальная реабилитация </a:t>
          </a:r>
          <a:endParaRPr lang="ru-RU" b="1" dirty="0"/>
        </a:p>
      </dgm:t>
    </dgm:pt>
    <dgm:pt modelId="{F4AA45E0-F935-4027-AFC8-C4BD5D22F410}" type="parTrans" cxnId="{DA69BC8B-F526-468D-BE4B-9610614D819D}">
      <dgm:prSet/>
      <dgm:spPr/>
      <dgm:t>
        <a:bodyPr/>
        <a:lstStyle/>
        <a:p>
          <a:endParaRPr lang="ru-RU"/>
        </a:p>
      </dgm:t>
    </dgm:pt>
    <dgm:pt modelId="{F85D96DF-9E09-4C01-A6EC-6B07E5074490}" type="sibTrans" cxnId="{DA69BC8B-F526-468D-BE4B-9610614D819D}">
      <dgm:prSet/>
      <dgm:spPr/>
      <dgm:t>
        <a:bodyPr/>
        <a:lstStyle/>
        <a:p>
          <a:endParaRPr lang="ru-RU"/>
        </a:p>
      </dgm:t>
    </dgm:pt>
    <dgm:pt modelId="{67CB8DA7-C0FA-491C-B57C-A0839D8175BA}" type="pres">
      <dgm:prSet presAssocID="{A5A9EBA5-0210-43DB-801E-F7BAEA07BB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DAB355-055F-47B4-B314-E89F7788CE67}" type="pres">
      <dgm:prSet presAssocID="{F99A5863-0111-4A65-9038-0D737D079EC2}" presName="centerShape" presStyleLbl="node0" presStyleIdx="0" presStyleCnt="1"/>
      <dgm:spPr/>
      <dgm:t>
        <a:bodyPr/>
        <a:lstStyle/>
        <a:p>
          <a:endParaRPr lang="ru-RU"/>
        </a:p>
      </dgm:t>
    </dgm:pt>
    <dgm:pt modelId="{6A18492B-ADAD-4D32-8A9E-27A7DE299179}" type="pres">
      <dgm:prSet presAssocID="{24CDF745-9A80-4782-8E68-076FB5E686B0}" presName="Name9" presStyleLbl="parChTrans1D2" presStyleIdx="0" presStyleCnt="3"/>
      <dgm:spPr/>
      <dgm:t>
        <a:bodyPr/>
        <a:lstStyle/>
        <a:p>
          <a:endParaRPr lang="ru-RU"/>
        </a:p>
      </dgm:t>
    </dgm:pt>
    <dgm:pt modelId="{45B82984-AA5F-49E6-8FCA-CAC6EDA77E95}" type="pres">
      <dgm:prSet presAssocID="{24CDF745-9A80-4782-8E68-076FB5E686B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C68E2381-B499-4A99-94CD-81E5C818064D}" type="pres">
      <dgm:prSet presAssocID="{3CA368B5-1CA2-416C-8EBE-7754A4E9DD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8F13A-0D0F-48AE-A919-77DFEED5E763}" type="pres">
      <dgm:prSet presAssocID="{6C849034-D992-4158-A455-6E7E6D85F339}" presName="Name9" presStyleLbl="parChTrans1D2" presStyleIdx="1" presStyleCnt="3"/>
      <dgm:spPr/>
      <dgm:t>
        <a:bodyPr/>
        <a:lstStyle/>
        <a:p>
          <a:endParaRPr lang="ru-RU"/>
        </a:p>
      </dgm:t>
    </dgm:pt>
    <dgm:pt modelId="{D0D8A26A-B529-48F5-859D-AE25FF2CB935}" type="pres">
      <dgm:prSet presAssocID="{6C849034-D992-4158-A455-6E7E6D85F33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E512158-F76F-45E8-AC8A-0252B149D7D9}" type="pres">
      <dgm:prSet presAssocID="{3AEECA3D-BEC2-4C9D-BC2E-3E557DFE80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A46E8-27D0-4ABB-A2EF-9CF08888A453}" type="pres">
      <dgm:prSet presAssocID="{F4AA45E0-F935-4027-AFC8-C4BD5D22F410}" presName="Name9" presStyleLbl="parChTrans1D2" presStyleIdx="2" presStyleCnt="3"/>
      <dgm:spPr/>
      <dgm:t>
        <a:bodyPr/>
        <a:lstStyle/>
        <a:p>
          <a:endParaRPr lang="ru-RU"/>
        </a:p>
      </dgm:t>
    </dgm:pt>
    <dgm:pt modelId="{83C0FFF0-BB5C-4A2F-8C1F-D977ABDC04FC}" type="pres">
      <dgm:prSet presAssocID="{F4AA45E0-F935-4027-AFC8-C4BD5D22F41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D941234-DFD2-48F4-B07D-85705E7FAB51}" type="pres">
      <dgm:prSet presAssocID="{512F9EBF-F7B4-4D83-8B9B-5A7297E5BBE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65C396-50F3-4C3A-95F2-024E107E449C}" srcId="{F99A5863-0111-4A65-9038-0D737D079EC2}" destId="{3CA368B5-1CA2-416C-8EBE-7754A4E9DD09}" srcOrd="0" destOrd="0" parTransId="{24CDF745-9A80-4782-8E68-076FB5E686B0}" sibTransId="{77558070-0DE2-4A4A-9879-D0BE29171F5B}"/>
    <dgm:cxn modelId="{B6577770-AE42-441A-BCDA-24109858CDC9}" type="presOf" srcId="{F4AA45E0-F935-4027-AFC8-C4BD5D22F410}" destId="{83C0FFF0-BB5C-4A2F-8C1F-D977ABDC04FC}" srcOrd="1" destOrd="0" presId="urn:microsoft.com/office/officeart/2005/8/layout/radial1"/>
    <dgm:cxn modelId="{C50DC10E-D209-437B-91B6-236ED8E07830}" srcId="{F99A5863-0111-4A65-9038-0D737D079EC2}" destId="{3AEECA3D-BEC2-4C9D-BC2E-3E557DFE80BC}" srcOrd="1" destOrd="0" parTransId="{6C849034-D992-4158-A455-6E7E6D85F339}" sibTransId="{90DAFB12-4910-4591-9D03-7CC55F752C8A}"/>
    <dgm:cxn modelId="{E13DB428-C083-42CB-92E9-E4208FC86D01}" type="presOf" srcId="{24CDF745-9A80-4782-8E68-076FB5E686B0}" destId="{6A18492B-ADAD-4D32-8A9E-27A7DE299179}" srcOrd="0" destOrd="0" presId="urn:microsoft.com/office/officeart/2005/8/layout/radial1"/>
    <dgm:cxn modelId="{AF23C5C5-74D2-47CC-85B8-E78A210F313F}" srcId="{A5A9EBA5-0210-43DB-801E-F7BAEA07BBD1}" destId="{F99A5863-0111-4A65-9038-0D737D079EC2}" srcOrd="0" destOrd="0" parTransId="{B1B7645C-180F-412C-88AB-12103D6D3ECB}" sibTransId="{7140AAF4-5C68-46DD-821E-22F1FC5DE40A}"/>
    <dgm:cxn modelId="{92EF3200-D765-4DBD-9F86-ACD1CB1E3E24}" type="presOf" srcId="{6C849034-D992-4158-A455-6E7E6D85F339}" destId="{D0D8A26A-B529-48F5-859D-AE25FF2CB935}" srcOrd="1" destOrd="0" presId="urn:microsoft.com/office/officeart/2005/8/layout/radial1"/>
    <dgm:cxn modelId="{3CA662A8-A0D3-4EEB-A587-E0C643F9EAD2}" type="presOf" srcId="{512F9EBF-F7B4-4D83-8B9B-5A7297E5BBED}" destId="{0D941234-DFD2-48F4-B07D-85705E7FAB51}" srcOrd="0" destOrd="0" presId="urn:microsoft.com/office/officeart/2005/8/layout/radial1"/>
    <dgm:cxn modelId="{DEA71D12-0B87-44D5-AA72-C7571BAC48EC}" type="presOf" srcId="{6C849034-D992-4158-A455-6E7E6D85F339}" destId="{1B48F13A-0D0F-48AE-A919-77DFEED5E763}" srcOrd="0" destOrd="0" presId="urn:microsoft.com/office/officeart/2005/8/layout/radial1"/>
    <dgm:cxn modelId="{F7414ECF-7685-43AD-8756-EA6AF4F0AED0}" type="presOf" srcId="{F4AA45E0-F935-4027-AFC8-C4BD5D22F410}" destId="{98BA46E8-27D0-4ABB-A2EF-9CF08888A453}" srcOrd="0" destOrd="0" presId="urn:microsoft.com/office/officeart/2005/8/layout/radial1"/>
    <dgm:cxn modelId="{DA69BC8B-F526-468D-BE4B-9610614D819D}" srcId="{F99A5863-0111-4A65-9038-0D737D079EC2}" destId="{512F9EBF-F7B4-4D83-8B9B-5A7297E5BBED}" srcOrd="2" destOrd="0" parTransId="{F4AA45E0-F935-4027-AFC8-C4BD5D22F410}" sibTransId="{F85D96DF-9E09-4C01-A6EC-6B07E5074490}"/>
    <dgm:cxn modelId="{52049B23-233B-4221-ABA8-DB5457604C13}" type="presOf" srcId="{3CA368B5-1CA2-416C-8EBE-7754A4E9DD09}" destId="{C68E2381-B499-4A99-94CD-81E5C818064D}" srcOrd="0" destOrd="0" presId="urn:microsoft.com/office/officeart/2005/8/layout/radial1"/>
    <dgm:cxn modelId="{085742AE-60C6-49FE-B22B-39CA1C839DA3}" type="presOf" srcId="{A5A9EBA5-0210-43DB-801E-F7BAEA07BBD1}" destId="{67CB8DA7-C0FA-491C-B57C-A0839D8175BA}" srcOrd="0" destOrd="0" presId="urn:microsoft.com/office/officeart/2005/8/layout/radial1"/>
    <dgm:cxn modelId="{627D5A16-3FD0-4649-9247-C57549E7D6BE}" type="presOf" srcId="{24CDF745-9A80-4782-8E68-076FB5E686B0}" destId="{45B82984-AA5F-49E6-8FCA-CAC6EDA77E95}" srcOrd="1" destOrd="0" presId="urn:microsoft.com/office/officeart/2005/8/layout/radial1"/>
    <dgm:cxn modelId="{ED2A37FA-00F3-4F38-86BF-741146C171C3}" type="presOf" srcId="{F99A5863-0111-4A65-9038-0D737D079EC2}" destId="{10DAB355-055F-47B4-B314-E89F7788CE67}" srcOrd="0" destOrd="0" presId="urn:microsoft.com/office/officeart/2005/8/layout/radial1"/>
    <dgm:cxn modelId="{E4245054-4581-46DD-9E4A-6E3863F5A1CC}" type="presOf" srcId="{3AEECA3D-BEC2-4C9D-BC2E-3E557DFE80BC}" destId="{0E512158-F76F-45E8-AC8A-0252B149D7D9}" srcOrd="0" destOrd="0" presId="urn:microsoft.com/office/officeart/2005/8/layout/radial1"/>
    <dgm:cxn modelId="{1981AD38-3C41-451D-958C-5A9A71030CD0}" type="presParOf" srcId="{67CB8DA7-C0FA-491C-B57C-A0839D8175BA}" destId="{10DAB355-055F-47B4-B314-E89F7788CE67}" srcOrd="0" destOrd="0" presId="urn:microsoft.com/office/officeart/2005/8/layout/radial1"/>
    <dgm:cxn modelId="{40C3A690-93E0-4816-A8C5-751521C39949}" type="presParOf" srcId="{67CB8DA7-C0FA-491C-B57C-A0839D8175BA}" destId="{6A18492B-ADAD-4D32-8A9E-27A7DE299179}" srcOrd="1" destOrd="0" presId="urn:microsoft.com/office/officeart/2005/8/layout/radial1"/>
    <dgm:cxn modelId="{9CCA715F-B7F6-490E-8D65-7A577E0BE8D8}" type="presParOf" srcId="{6A18492B-ADAD-4D32-8A9E-27A7DE299179}" destId="{45B82984-AA5F-49E6-8FCA-CAC6EDA77E95}" srcOrd="0" destOrd="0" presId="urn:microsoft.com/office/officeart/2005/8/layout/radial1"/>
    <dgm:cxn modelId="{AE3F1059-88DF-4698-9DCF-0BDA9F402DA8}" type="presParOf" srcId="{67CB8DA7-C0FA-491C-B57C-A0839D8175BA}" destId="{C68E2381-B499-4A99-94CD-81E5C818064D}" srcOrd="2" destOrd="0" presId="urn:microsoft.com/office/officeart/2005/8/layout/radial1"/>
    <dgm:cxn modelId="{0849DB7E-85B2-4D43-811B-51F3DCEA9473}" type="presParOf" srcId="{67CB8DA7-C0FA-491C-B57C-A0839D8175BA}" destId="{1B48F13A-0D0F-48AE-A919-77DFEED5E763}" srcOrd="3" destOrd="0" presId="urn:microsoft.com/office/officeart/2005/8/layout/radial1"/>
    <dgm:cxn modelId="{4C0796A0-7C15-4E83-80E6-81E023B0E9F5}" type="presParOf" srcId="{1B48F13A-0D0F-48AE-A919-77DFEED5E763}" destId="{D0D8A26A-B529-48F5-859D-AE25FF2CB935}" srcOrd="0" destOrd="0" presId="urn:microsoft.com/office/officeart/2005/8/layout/radial1"/>
    <dgm:cxn modelId="{40A5DAB0-9313-4DB0-A022-87DEF179681B}" type="presParOf" srcId="{67CB8DA7-C0FA-491C-B57C-A0839D8175BA}" destId="{0E512158-F76F-45E8-AC8A-0252B149D7D9}" srcOrd="4" destOrd="0" presId="urn:microsoft.com/office/officeart/2005/8/layout/radial1"/>
    <dgm:cxn modelId="{71AE039E-7EA4-42ED-BB25-097303B2F73A}" type="presParOf" srcId="{67CB8DA7-C0FA-491C-B57C-A0839D8175BA}" destId="{98BA46E8-27D0-4ABB-A2EF-9CF08888A453}" srcOrd="5" destOrd="0" presId="urn:microsoft.com/office/officeart/2005/8/layout/radial1"/>
    <dgm:cxn modelId="{1D17A1DC-C4D4-41AE-984A-C4D138BE3DEF}" type="presParOf" srcId="{98BA46E8-27D0-4ABB-A2EF-9CF08888A453}" destId="{83C0FFF0-BB5C-4A2F-8C1F-D977ABDC04FC}" srcOrd="0" destOrd="0" presId="urn:microsoft.com/office/officeart/2005/8/layout/radial1"/>
    <dgm:cxn modelId="{EAA53949-B97A-4A70-A954-FA0CAE3854AA}" type="presParOf" srcId="{67CB8DA7-C0FA-491C-B57C-A0839D8175BA}" destId="{0D941234-DFD2-48F4-B07D-85705E7FAB51}" srcOrd="6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349CCC-281C-4019-85CF-F73C041CDE90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5AB4CD-8DB7-4513-B264-8CC592CFDE1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Развитии высшей нервной деятельности </a:t>
          </a:r>
          <a:endParaRPr lang="ru-RU" sz="2800" b="1" dirty="0"/>
        </a:p>
      </dgm:t>
    </dgm:pt>
    <dgm:pt modelId="{2B5B65B5-2119-4303-988A-57AACA76DC97}" type="parTrans" cxnId="{F935FB5D-467C-458E-8600-D671B38DA537}">
      <dgm:prSet/>
      <dgm:spPr/>
      <dgm:t>
        <a:bodyPr/>
        <a:lstStyle/>
        <a:p>
          <a:endParaRPr lang="ru-RU"/>
        </a:p>
      </dgm:t>
    </dgm:pt>
    <dgm:pt modelId="{13488F9E-2BDB-469E-BA4E-2C47A2CC0CD0}" type="sibTrans" cxnId="{F935FB5D-467C-458E-8600-D671B38DA537}">
      <dgm:prSet/>
      <dgm:spPr/>
      <dgm:t>
        <a:bodyPr/>
        <a:lstStyle/>
        <a:p>
          <a:endParaRPr lang="ru-RU"/>
        </a:p>
      </dgm:t>
    </dgm:pt>
    <dgm:pt modelId="{1C04104C-1DC9-4B58-B56C-BD37A78DB07C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rPr>
            <a:t>Двигательный анализатор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E2BD3D3B-0961-48F3-8560-F208BB6FEF5E}" type="sibTrans" cxnId="{ED24233B-EB0B-4C71-8DC2-159E15A7EC6E}">
      <dgm:prSet/>
      <dgm:spPr/>
      <dgm:t>
        <a:bodyPr/>
        <a:lstStyle/>
        <a:p>
          <a:endParaRPr lang="ru-RU"/>
        </a:p>
      </dgm:t>
    </dgm:pt>
    <dgm:pt modelId="{2009AA1E-9334-47A4-879D-B120FF2F9F0F}" type="parTrans" cxnId="{ED24233B-EB0B-4C71-8DC2-159E15A7EC6E}">
      <dgm:prSet/>
      <dgm:spPr/>
      <dgm:t>
        <a:bodyPr/>
        <a:lstStyle/>
        <a:p>
          <a:endParaRPr lang="ru-RU"/>
        </a:p>
      </dgm:t>
    </dgm:pt>
    <dgm:pt modelId="{B003EEF1-0E91-4DD3-825C-CDD12D605A13}" type="pres">
      <dgm:prSet presAssocID="{42349CCC-281C-4019-85CF-F73C041CDE9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779C17C-3EC4-4DDF-928E-83788DD6C1A9}" type="pres">
      <dgm:prSet presAssocID="{305AB4CD-8DB7-4513-B264-8CC592CFDE1A}" presName="chaos" presStyleCnt="0"/>
      <dgm:spPr/>
    </dgm:pt>
    <dgm:pt modelId="{FF35EDFF-DA07-4FFA-9BFA-321FBDE501CC}" type="pres">
      <dgm:prSet presAssocID="{305AB4CD-8DB7-4513-B264-8CC592CFDE1A}" presName="parTx1" presStyleLbl="revTx" presStyleIdx="0" presStyleCnt="1" custScaleX="113595" custScaleY="190761"/>
      <dgm:spPr/>
      <dgm:t>
        <a:bodyPr/>
        <a:lstStyle/>
        <a:p>
          <a:endParaRPr lang="ru-RU"/>
        </a:p>
      </dgm:t>
    </dgm:pt>
    <dgm:pt modelId="{2442B2FD-D2F0-4729-8737-5127F0F4A2DC}" type="pres">
      <dgm:prSet presAssocID="{305AB4CD-8DB7-4513-B264-8CC592CFDE1A}" presName="c1" presStyleLbl="node1" presStyleIdx="0" presStyleCnt="19"/>
      <dgm:spPr/>
    </dgm:pt>
    <dgm:pt modelId="{FE358211-2315-4CF9-A286-580CA7ECCAE6}" type="pres">
      <dgm:prSet presAssocID="{305AB4CD-8DB7-4513-B264-8CC592CFDE1A}" presName="c2" presStyleLbl="node1" presStyleIdx="1" presStyleCnt="19"/>
      <dgm:spPr/>
    </dgm:pt>
    <dgm:pt modelId="{6C6052B4-7E93-4F94-8FB4-4A2F77CCD6C9}" type="pres">
      <dgm:prSet presAssocID="{305AB4CD-8DB7-4513-B264-8CC592CFDE1A}" presName="c3" presStyleLbl="node1" presStyleIdx="2" presStyleCnt="19"/>
      <dgm:spPr/>
      <dgm:t>
        <a:bodyPr/>
        <a:lstStyle/>
        <a:p>
          <a:endParaRPr lang="ru-RU"/>
        </a:p>
      </dgm:t>
    </dgm:pt>
    <dgm:pt modelId="{AA6B7E89-2C4E-4E73-A479-A4EC6203EFE3}" type="pres">
      <dgm:prSet presAssocID="{305AB4CD-8DB7-4513-B264-8CC592CFDE1A}" presName="c4" presStyleLbl="node1" presStyleIdx="3" presStyleCnt="19"/>
      <dgm:spPr/>
    </dgm:pt>
    <dgm:pt modelId="{F77F9AC4-D8AC-46CD-8C41-0A096970B3CE}" type="pres">
      <dgm:prSet presAssocID="{305AB4CD-8DB7-4513-B264-8CC592CFDE1A}" presName="c5" presStyleLbl="node1" presStyleIdx="4" presStyleCnt="19"/>
      <dgm:spPr/>
    </dgm:pt>
    <dgm:pt modelId="{F4085F2E-3D45-494E-85BA-129BA4D87A38}" type="pres">
      <dgm:prSet presAssocID="{305AB4CD-8DB7-4513-B264-8CC592CFDE1A}" presName="c6" presStyleLbl="node1" presStyleIdx="5" presStyleCnt="19"/>
      <dgm:spPr/>
    </dgm:pt>
    <dgm:pt modelId="{E9DD8E06-DAA0-4C1F-B640-99840A7A6808}" type="pres">
      <dgm:prSet presAssocID="{305AB4CD-8DB7-4513-B264-8CC592CFDE1A}" presName="c7" presStyleLbl="node1" presStyleIdx="6" presStyleCnt="19"/>
      <dgm:spPr/>
    </dgm:pt>
    <dgm:pt modelId="{3CC303D1-19D3-495B-8E23-BA1C12E9B6C1}" type="pres">
      <dgm:prSet presAssocID="{305AB4CD-8DB7-4513-B264-8CC592CFDE1A}" presName="c8" presStyleLbl="node1" presStyleIdx="7" presStyleCnt="19"/>
      <dgm:spPr/>
    </dgm:pt>
    <dgm:pt modelId="{7977403B-E327-4B02-9936-3FA09F2CD57F}" type="pres">
      <dgm:prSet presAssocID="{305AB4CD-8DB7-4513-B264-8CC592CFDE1A}" presName="c9" presStyleLbl="node1" presStyleIdx="8" presStyleCnt="19"/>
      <dgm:spPr/>
    </dgm:pt>
    <dgm:pt modelId="{FB2A5C51-324E-4DE6-942C-4C37ED75C430}" type="pres">
      <dgm:prSet presAssocID="{305AB4CD-8DB7-4513-B264-8CC592CFDE1A}" presName="c10" presStyleLbl="node1" presStyleIdx="9" presStyleCnt="19"/>
      <dgm:spPr/>
      <dgm:t>
        <a:bodyPr/>
        <a:lstStyle/>
        <a:p>
          <a:endParaRPr lang="ru-RU"/>
        </a:p>
      </dgm:t>
    </dgm:pt>
    <dgm:pt modelId="{93FEF604-AA1C-45E3-A068-EF34A5D314E7}" type="pres">
      <dgm:prSet presAssocID="{305AB4CD-8DB7-4513-B264-8CC592CFDE1A}" presName="c11" presStyleLbl="node1" presStyleIdx="10" presStyleCnt="19"/>
      <dgm:spPr/>
      <dgm:t>
        <a:bodyPr/>
        <a:lstStyle/>
        <a:p>
          <a:endParaRPr lang="ru-RU"/>
        </a:p>
      </dgm:t>
    </dgm:pt>
    <dgm:pt modelId="{D0D16263-110D-4E83-BE36-4142445F8824}" type="pres">
      <dgm:prSet presAssocID="{305AB4CD-8DB7-4513-B264-8CC592CFDE1A}" presName="c12" presStyleLbl="node1" presStyleIdx="11" presStyleCnt="19"/>
      <dgm:spPr/>
    </dgm:pt>
    <dgm:pt modelId="{E99B66F4-B4F4-4EA4-A4CA-6BE4EE1717BC}" type="pres">
      <dgm:prSet presAssocID="{305AB4CD-8DB7-4513-B264-8CC592CFDE1A}" presName="c13" presStyleLbl="node1" presStyleIdx="12" presStyleCnt="19"/>
      <dgm:spPr/>
    </dgm:pt>
    <dgm:pt modelId="{99D7AEFD-8125-4504-ACBE-669816A19757}" type="pres">
      <dgm:prSet presAssocID="{305AB4CD-8DB7-4513-B264-8CC592CFDE1A}" presName="c14" presStyleLbl="node1" presStyleIdx="13" presStyleCnt="19"/>
      <dgm:spPr/>
    </dgm:pt>
    <dgm:pt modelId="{6D6E0C0F-6125-4308-A64D-81FB37BD1B28}" type="pres">
      <dgm:prSet presAssocID="{305AB4CD-8DB7-4513-B264-8CC592CFDE1A}" presName="c15" presStyleLbl="node1" presStyleIdx="14" presStyleCnt="19"/>
      <dgm:spPr/>
    </dgm:pt>
    <dgm:pt modelId="{A29AACF3-A0A8-446D-8B8E-6A321EC9D62F}" type="pres">
      <dgm:prSet presAssocID="{305AB4CD-8DB7-4513-B264-8CC592CFDE1A}" presName="c16" presStyleLbl="node1" presStyleIdx="15" presStyleCnt="19"/>
      <dgm:spPr/>
    </dgm:pt>
    <dgm:pt modelId="{19C760A2-F0A6-4297-8D9B-886BE9FF10E9}" type="pres">
      <dgm:prSet presAssocID="{305AB4CD-8DB7-4513-B264-8CC592CFDE1A}" presName="c17" presStyleLbl="node1" presStyleIdx="16" presStyleCnt="19" custLinFactNeighborX="-29909" custLinFactNeighborY="1534"/>
      <dgm:spPr/>
    </dgm:pt>
    <dgm:pt modelId="{77B6E153-008D-4812-8008-9FE0CA3D0D27}" type="pres">
      <dgm:prSet presAssocID="{305AB4CD-8DB7-4513-B264-8CC592CFDE1A}" presName="c18" presStyleLbl="node1" presStyleIdx="17" presStyleCnt="19"/>
      <dgm:spPr/>
    </dgm:pt>
    <dgm:pt modelId="{FB258314-65BD-403E-8659-EF6884263405}" type="pres">
      <dgm:prSet presAssocID="{13488F9E-2BDB-469E-BA4E-2C47A2CC0CD0}" presName="chevronComposite1" presStyleCnt="0"/>
      <dgm:spPr/>
    </dgm:pt>
    <dgm:pt modelId="{6DE7C8E1-AA21-424C-8CF4-9DE2BACF2E52}" type="pres">
      <dgm:prSet presAssocID="{13488F9E-2BDB-469E-BA4E-2C47A2CC0CD0}" presName="chevron1" presStyleLbl="sibTrans2D1" presStyleIdx="0" presStyleCnt="2" custAng="16200000" custLinFactX="-79320" custLinFactNeighborX="-100000" custLinFactNeighborY="99795"/>
      <dgm:spPr/>
    </dgm:pt>
    <dgm:pt modelId="{52D66C10-FDF7-4BA3-9B21-3882E4E391BC}" type="pres">
      <dgm:prSet presAssocID="{13488F9E-2BDB-469E-BA4E-2C47A2CC0CD0}" presName="spChevron1" presStyleCnt="0"/>
      <dgm:spPr/>
    </dgm:pt>
    <dgm:pt modelId="{A807CFCE-8A70-4DA2-B2CC-DF297CDCC3EF}" type="pres">
      <dgm:prSet presAssocID="{13488F9E-2BDB-469E-BA4E-2C47A2CC0CD0}" presName="overlap" presStyleCnt="0"/>
      <dgm:spPr/>
    </dgm:pt>
    <dgm:pt modelId="{A58A6945-C628-4410-A109-F335D010D5AA}" type="pres">
      <dgm:prSet presAssocID="{13488F9E-2BDB-469E-BA4E-2C47A2CC0CD0}" presName="chevronComposite2" presStyleCnt="0"/>
      <dgm:spPr/>
    </dgm:pt>
    <dgm:pt modelId="{B598286E-7AC2-4FB7-B797-35DB07E2BB64}" type="pres">
      <dgm:prSet presAssocID="{13488F9E-2BDB-469E-BA4E-2C47A2CC0CD0}" presName="chevron2" presStyleLbl="sibTrans2D1" presStyleIdx="1" presStyleCnt="2" custAng="16200000" custLinFactX="4794" custLinFactNeighborX="100000" custLinFactNeighborY="94002"/>
      <dgm:spPr/>
    </dgm:pt>
    <dgm:pt modelId="{064D5A04-D62D-4F06-9156-24E8DFF27395}" type="pres">
      <dgm:prSet presAssocID="{13488F9E-2BDB-469E-BA4E-2C47A2CC0CD0}" presName="spChevron2" presStyleCnt="0"/>
      <dgm:spPr/>
    </dgm:pt>
    <dgm:pt modelId="{55FD2EA5-9636-4EB4-AC58-FD04FFCC8C76}" type="pres">
      <dgm:prSet presAssocID="{1C04104C-1DC9-4B58-B56C-BD37A78DB07C}" presName="last" presStyleCnt="0"/>
      <dgm:spPr/>
    </dgm:pt>
    <dgm:pt modelId="{E414E8BC-6937-413A-81B1-F4D16D6B2BF6}" type="pres">
      <dgm:prSet presAssocID="{1C04104C-1DC9-4B58-B56C-BD37A78DB07C}" presName="circleTx" presStyleLbl="node1" presStyleIdx="18" presStyleCnt="19" custScaleX="107614" custLinFactX="-130" custLinFactNeighborX="-100000" custLinFactNeighborY="27766"/>
      <dgm:spPr/>
      <dgm:t>
        <a:bodyPr/>
        <a:lstStyle/>
        <a:p>
          <a:endParaRPr lang="ru-RU"/>
        </a:p>
      </dgm:t>
    </dgm:pt>
    <dgm:pt modelId="{70A7BC63-C273-439A-883C-D1CBE96086F7}" type="pres">
      <dgm:prSet presAssocID="{1C04104C-1DC9-4B58-B56C-BD37A78DB07C}" presName="spN" presStyleCnt="0"/>
      <dgm:spPr/>
    </dgm:pt>
  </dgm:ptLst>
  <dgm:cxnLst>
    <dgm:cxn modelId="{7C2EFC05-B51B-493F-A8B5-3E15DE600A99}" type="presOf" srcId="{42349CCC-281C-4019-85CF-F73C041CDE90}" destId="{B003EEF1-0E91-4DD3-825C-CDD12D605A13}" srcOrd="0" destOrd="0" presId="urn:microsoft.com/office/officeart/2009/3/layout/RandomtoResultProcess"/>
    <dgm:cxn modelId="{ED24233B-EB0B-4C71-8DC2-159E15A7EC6E}" srcId="{42349CCC-281C-4019-85CF-F73C041CDE90}" destId="{1C04104C-1DC9-4B58-B56C-BD37A78DB07C}" srcOrd="1" destOrd="0" parTransId="{2009AA1E-9334-47A4-879D-B120FF2F9F0F}" sibTransId="{E2BD3D3B-0961-48F3-8560-F208BB6FEF5E}"/>
    <dgm:cxn modelId="{C60A9AFE-6DF2-407F-9AE1-6D5D7BDB5478}" type="presOf" srcId="{305AB4CD-8DB7-4513-B264-8CC592CFDE1A}" destId="{FF35EDFF-DA07-4FFA-9BFA-321FBDE501CC}" srcOrd="0" destOrd="0" presId="urn:microsoft.com/office/officeart/2009/3/layout/RandomtoResultProcess"/>
    <dgm:cxn modelId="{78DBC356-81D3-4F3F-8DC0-BF693FF8E555}" type="presOf" srcId="{1C04104C-1DC9-4B58-B56C-BD37A78DB07C}" destId="{E414E8BC-6937-413A-81B1-F4D16D6B2BF6}" srcOrd="0" destOrd="0" presId="urn:microsoft.com/office/officeart/2009/3/layout/RandomtoResultProcess"/>
    <dgm:cxn modelId="{F935FB5D-467C-458E-8600-D671B38DA537}" srcId="{42349CCC-281C-4019-85CF-F73C041CDE90}" destId="{305AB4CD-8DB7-4513-B264-8CC592CFDE1A}" srcOrd="0" destOrd="0" parTransId="{2B5B65B5-2119-4303-988A-57AACA76DC97}" sibTransId="{13488F9E-2BDB-469E-BA4E-2C47A2CC0CD0}"/>
    <dgm:cxn modelId="{D856EBB1-1AD1-4CD0-B8C4-BC5918AD8510}" type="presParOf" srcId="{B003EEF1-0E91-4DD3-825C-CDD12D605A13}" destId="{6779C17C-3EC4-4DDF-928E-83788DD6C1A9}" srcOrd="0" destOrd="0" presId="urn:microsoft.com/office/officeart/2009/3/layout/RandomtoResultProcess"/>
    <dgm:cxn modelId="{1AA863AE-0F1C-42B8-A6AC-0FCA89645F81}" type="presParOf" srcId="{6779C17C-3EC4-4DDF-928E-83788DD6C1A9}" destId="{FF35EDFF-DA07-4FFA-9BFA-321FBDE501CC}" srcOrd="0" destOrd="0" presId="urn:microsoft.com/office/officeart/2009/3/layout/RandomtoResultProcess"/>
    <dgm:cxn modelId="{02BAFD90-7BB4-4FFB-B891-8D711A1A5EEF}" type="presParOf" srcId="{6779C17C-3EC4-4DDF-928E-83788DD6C1A9}" destId="{2442B2FD-D2F0-4729-8737-5127F0F4A2DC}" srcOrd="1" destOrd="0" presId="urn:microsoft.com/office/officeart/2009/3/layout/RandomtoResultProcess"/>
    <dgm:cxn modelId="{4909C657-DA8D-4F6E-BEAE-A0BF42586F9D}" type="presParOf" srcId="{6779C17C-3EC4-4DDF-928E-83788DD6C1A9}" destId="{FE358211-2315-4CF9-A286-580CA7ECCAE6}" srcOrd="2" destOrd="0" presId="urn:microsoft.com/office/officeart/2009/3/layout/RandomtoResultProcess"/>
    <dgm:cxn modelId="{6F0539EC-BD8D-4D3C-9D25-070307F2ABEC}" type="presParOf" srcId="{6779C17C-3EC4-4DDF-928E-83788DD6C1A9}" destId="{6C6052B4-7E93-4F94-8FB4-4A2F77CCD6C9}" srcOrd="3" destOrd="0" presId="urn:microsoft.com/office/officeart/2009/3/layout/RandomtoResultProcess"/>
    <dgm:cxn modelId="{25D93DDB-6F6F-462F-9FA1-21ABE3326DD5}" type="presParOf" srcId="{6779C17C-3EC4-4DDF-928E-83788DD6C1A9}" destId="{AA6B7E89-2C4E-4E73-A479-A4EC6203EFE3}" srcOrd="4" destOrd="0" presId="urn:microsoft.com/office/officeart/2009/3/layout/RandomtoResultProcess"/>
    <dgm:cxn modelId="{4B01594D-1108-4610-A7F3-BB585C983C1C}" type="presParOf" srcId="{6779C17C-3EC4-4DDF-928E-83788DD6C1A9}" destId="{F77F9AC4-D8AC-46CD-8C41-0A096970B3CE}" srcOrd="5" destOrd="0" presId="urn:microsoft.com/office/officeart/2009/3/layout/RandomtoResultProcess"/>
    <dgm:cxn modelId="{3C8D40F3-D59C-4064-943A-BA039703ECCD}" type="presParOf" srcId="{6779C17C-3EC4-4DDF-928E-83788DD6C1A9}" destId="{F4085F2E-3D45-494E-85BA-129BA4D87A38}" srcOrd="6" destOrd="0" presId="urn:microsoft.com/office/officeart/2009/3/layout/RandomtoResultProcess"/>
    <dgm:cxn modelId="{9FE03E9E-43E3-49F4-9DB6-46A32E10620A}" type="presParOf" srcId="{6779C17C-3EC4-4DDF-928E-83788DD6C1A9}" destId="{E9DD8E06-DAA0-4C1F-B640-99840A7A6808}" srcOrd="7" destOrd="0" presId="urn:microsoft.com/office/officeart/2009/3/layout/RandomtoResultProcess"/>
    <dgm:cxn modelId="{749B95E6-AEE0-4006-B867-7FDBBBDFADAB}" type="presParOf" srcId="{6779C17C-3EC4-4DDF-928E-83788DD6C1A9}" destId="{3CC303D1-19D3-495B-8E23-BA1C12E9B6C1}" srcOrd="8" destOrd="0" presId="urn:microsoft.com/office/officeart/2009/3/layout/RandomtoResultProcess"/>
    <dgm:cxn modelId="{80150F0B-0D26-4B88-94CF-A91AC5C5E183}" type="presParOf" srcId="{6779C17C-3EC4-4DDF-928E-83788DD6C1A9}" destId="{7977403B-E327-4B02-9936-3FA09F2CD57F}" srcOrd="9" destOrd="0" presId="urn:microsoft.com/office/officeart/2009/3/layout/RandomtoResultProcess"/>
    <dgm:cxn modelId="{FC2BA969-7CD5-4E62-89AD-374BEB5D5300}" type="presParOf" srcId="{6779C17C-3EC4-4DDF-928E-83788DD6C1A9}" destId="{FB2A5C51-324E-4DE6-942C-4C37ED75C430}" srcOrd="10" destOrd="0" presId="urn:microsoft.com/office/officeart/2009/3/layout/RandomtoResultProcess"/>
    <dgm:cxn modelId="{2E1E0984-D12F-4B99-924F-98977C355E16}" type="presParOf" srcId="{6779C17C-3EC4-4DDF-928E-83788DD6C1A9}" destId="{93FEF604-AA1C-45E3-A068-EF34A5D314E7}" srcOrd="11" destOrd="0" presId="urn:microsoft.com/office/officeart/2009/3/layout/RandomtoResultProcess"/>
    <dgm:cxn modelId="{BFC9DA54-BAD4-4D9F-8ECA-81B30F3A25C6}" type="presParOf" srcId="{6779C17C-3EC4-4DDF-928E-83788DD6C1A9}" destId="{D0D16263-110D-4E83-BE36-4142445F8824}" srcOrd="12" destOrd="0" presId="urn:microsoft.com/office/officeart/2009/3/layout/RandomtoResultProcess"/>
    <dgm:cxn modelId="{2E642F0E-C177-46C5-AB0F-C10749237B8F}" type="presParOf" srcId="{6779C17C-3EC4-4DDF-928E-83788DD6C1A9}" destId="{E99B66F4-B4F4-4EA4-A4CA-6BE4EE1717BC}" srcOrd="13" destOrd="0" presId="urn:microsoft.com/office/officeart/2009/3/layout/RandomtoResultProcess"/>
    <dgm:cxn modelId="{6E83ED44-00F1-4AF9-A4AF-685201467269}" type="presParOf" srcId="{6779C17C-3EC4-4DDF-928E-83788DD6C1A9}" destId="{99D7AEFD-8125-4504-ACBE-669816A19757}" srcOrd="14" destOrd="0" presId="urn:microsoft.com/office/officeart/2009/3/layout/RandomtoResultProcess"/>
    <dgm:cxn modelId="{BD3F7055-E596-4839-B425-C745500568CC}" type="presParOf" srcId="{6779C17C-3EC4-4DDF-928E-83788DD6C1A9}" destId="{6D6E0C0F-6125-4308-A64D-81FB37BD1B28}" srcOrd="15" destOrd="0" presId="urn:microsoft.com/office/officeart/2009/3/layout/RandomtoResultProcess"/>
    <dgm:cxn modelId="{59E20B9D-9285-4606-9FC4-3B7B3A534500}" type="presParOf" srcId="{6779C17C-3EC4-4DDF-928E-83788DD6C1A9}" destId="{A29AACF3-A0A8-446D-8B8E-6A321EC9D62F}" srcOrd="16" destOrd="0" presId="urn:microsoft.com/office/officeart/2009/3/layout/RandomtoResultProcess"/>
    <dgm:cxn modelId="{88BCD891-7966-473D-9261-BFC0FEA3D32B}" type="presParOf" srcId="{6779C17C-3EC4-4DDF-928E-83788DD6C1A9}" destId="{19C760A2-F0A6-4297-8D9B-886BE9FF10E9}" srcOrd="17" destOrd="0" presId="urn:microsoft.com/office/officeart/2009/3/layout/RandomtoResultProcess"/>
    <dgm:cxn modelId="{D6D3EE87-15B5-4AE2-AC4A-C8085E1B5BE7}" type="presParOf" srcId="{6779C17C-3EC4-4DDF-928E-83788DD6C1A9}" destId="{77B6E153-008D-4812-8008-9FE0CA3D0D27}" srcOrd="18" destOrd="0" presId="urn:microsoft.com/office/officeart/2009/3/layout/RandomtoResultProcess"/>
    <dgm:cxn modelId="{E7663432-D24A-47B0-AFB5-6E0FC3FC462C}" type="presParOf" srcId="{B003EEF1-0E91-4DD3-825C-CDD12D605A13}" destId="{FB258314-65BD-403E-8659-EF6884263405}" srcOrd="1" destOrd="0" presId="urn:microsoft.com/office/officeart/2009/3/layout/RandomtoResultProcess"/>
    <dgm:cxn modelId="{E4260814-6A32-43F7-BF26-A16B110E16EC}" type="presParOf" srcId="{FB258314-65BD-403E-8659-EF6884263405}" destId="{6DE7C8E1-AA21-424C-8CF4-9DE2BACF2E52}" srcOrd="0" destOrd="0" presId="urn:microsoft.com/office/officeart/2009/3/layout/RandomtoResultProcess"/>
    <dgm:cxn modelId="{366D6783-D8D3-46A2-99AF-19546E7F4700}" type="presParOf" srcId="{FB258314-65BD-403E-8659-EF6884263405}" destId="{52D66C10-FDF7-4BA3-9B21-3882E4E391BC}" srcOrd="1" destOrd="0" presId="urn:microsoft.com/office/officeart/2009/3/layout/RandomtoResultProcess"/>
    <dgm:cxn modelId="{A0AC90D2-3C88-457C-8AE2-569F201FD0A4}" type="presParOf" srcId="{B003EEF1-0E91-4DD3-825C-CDD12D605A13}" destId="{A807CFCE-8A70-4DA2-B2CC-DF297CDCC3EF}" srcOrd="2" destOrd="0" presId="urn:microsoft.com/office/officeart/2009/3/layout/RandomtoResultProcess"/>
    <dgm:cxn modelId="{D41BCD4C-662D-47F6-BC9F-9811CB1CEB7F}" type="presParOf" srcId="{B003EEF1-0E91-4DD3-825C-CDD12D605A13}" destId="{A58A6945-C628-4410-A109-F335D010D5AA}" srcOrd="3" destOrd="0" presId="urn:microsoft.com/office/officeart/2009/3/layout/RandomtoResultProcess"/>
    <dgm:cxn modelId="{D4EAE5F4-1F67-4D01-B237-FDD7332663AE}" type="presParOf" srcId="{A58A6945-C628-4410-A109-F335D010D5AA}" destId="{B598286E-7AC2-4FB7-B797-35DB07E2BB64}" srcOrd="0" destOrd="0" presId="urn:microsoft.com/office/officeart/2009/3/layout/RandomtoResultProcess"/>
    <dgm:cxn modelId="{8F9D73C0-B940-4FCD-AE5E-D76725797503}" type="presParOf" srcId="{A58A6945-C628-4410-A109-F335D010D5AA}" destId="{064D5A04-D62D-4F06-9156-24E8DFF27395}" srcOrd="1" destOrd="0" presId="urn:microsoft.com/office/officeart/2009/3/layout/RandomtoResultProcess"/>
    <dgm:cxn modelId="{B8912370-ECBB-4AB0-824B-3DA995CC1EE7}" type="presParOf" srcId="{B003EEF1-0E91-4DD3-825C-CDD12D605A13}" destId="{55FD2EA5-9636-4EB4-AC58-FD04FFCC8C76}" srcOrd="4" destOrd="0" presId="urn:microsoft.com/office/officeart/2009/3/layout/RandomtoResultProcess"/>
    <dgm:cxn modelId="{00AD6035-F711-4FFA-92B2-D9BF14F54CE6}" type="presParOf" srcId="{55FD2EA5-9636-4EB4-AC58-FD04FFCC8C76}" destId="{E414E8BC-6937-413A-81B1-F4D16D6B2BF6}" srcOrd="0" destOrd="0" presId="urn:microsoft.com/office/officeart/2009/3/layout/RandomtoResultProcess"/>
    <dgm:cxn modelId="{1CB2B090-992A-4C3A-837F-2ABDAC201B56}" type="presParOf" srcId="{55FD2EA5-9636-4EB4-AC58-FD04FFCC8C76}" destId="{70A7BC63-C273-439A-883C-D1CBE96086F7}" srcOrd="1" destOrd="0" presId="urn:microsoft.com/office/officeart/2009/3/layout/RandomtoResultProcess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A4CBC2-6D6C-4E7F-AF81-CADFA69CF1A8}" type="doc">
      <dgm:prSet loTypeId="urn:microsoft.com/office/officeart/2005/8/layout/hProcess9" loCatId="process" qsTypeId="urn:microsoft.com/office/officeart/2005/8/quickstyle/3d5" qsCatId="3D" csTypeId="urn:microsoft.com/office/officeart/2005/8/colors/accent1_2" csCatId="accent1" phldr="1"/>
      <dgm:spPr/>
    </dgm:pt>
    <dgm:pt modelId="{C71CBD30-5DA2-4730-AEFE-DF68F434A2CE}">
      <dgm:prSet phldrT="[Текст]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Чувство силы</a:t>
          </a:r>
          <a:endParaRPr lang="ru-RU" b="1" dirty="0">
            <a:solidFill>
              <a:schemeClr val="bg1"/>
            </a:solidFill>
          </a:endParaRPr>
        </a:p>
      </dgm:t>
    </dgm:pt>
    <dgm:pt modelId="{5AF3EBB4-72F2-4A62-A223-FA4AAA6CFDB2}" type="parTrans" cxnId="{1E73CCC4-9D9C-420E-BB84-DA088F2F08AF}">
      <dgm:prSet/>
      <dgm:spPr/>
      <dgm:t>
        <a:bodyPr/>
        <a:lstStyle/>
        <a:p>
          <a:endParaRPr lang="ru-RU"/>
        </a:p>
      </dgm:t>
    </dgm:pt>
    <dgm:pt modelId="{88524962-48AF-440B-BF18-3A30B6CD960B}" type="sibTrans" cxnId="{1E73CCC4-9D9C-420E-BB84-DA088F2F08AF}">
      <dgm:prSet/>
      <dgm:spPr/>
      <dgm:t>
        <a:bodyPr/>
        <a:lstStyle/>
        <a:p>
          <a:endParaRPr lang="ru-RU"/>
        </a:p>
      </dgm:t>
    </dgm:pt>
    <dgm:pt modelId="{CDCF61C9-38D7-4A14-9A87-85E3C0002060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Чувство движения</a:t>
          </a:r>
          <a:r>
            <a:rPr lang="ru-RU" dirty="0" smtClean="0">
              <a:solidFill>
                <a:schemeClr val="bg1"/>
              </a:solidFill>
            </a:rPr>
            <a:t> </a:t>
          </a:r>
          <a:endParaRPr lang="ru-RU" dirty="0">
            <a:solidFill>
              <a:schemeClr val="bg1"/>
            </a:solidFill>
          </a:endParaRPr>
        </a:p>
      </dgm:t>
    </dgm:pt>
    <dgm:pt modelId="{D2B2E26F-09B4-4C4B-9858-14BA9F7B2CF8}" type="parTrans" cxnId="{AE34E50F-971F-4788-A413-68369F5DE973}">
      <dgm:prSet/>
      <dgm:spPr/>
      <dgm:t>
        <a:bodyPr/>
        <a:lstStyle/>
        <a:p>
          <a:endParaRPr lang="ru-RU"/>
        </a:p>
      </dgm:t>
    </dgm:pt>
    <dgm:pt modelId="{AB3CF716-B530-436F-9BC5-F124E5ABA80F}" type="sibTrans" cxnId="{AE34E50F-971F-4788-A413-68369F5DE973}">
      <dgm:prSet/>
      <dgm:spPr/>
      <dgm:t>
        <a:bodyPr/>
        <a:lstStyle/>
        <a:p>
          <a:endParaRPr lang="ru-RU"/>
        </a:p>
      </dgm:t>
    </dgm:pt>
    <dgm:pt modelId="{7362F9D4-BC2D-45A8-9246-E41D8CDC973B}">
      <dgm:prSet phldrT="[Текст]"/>
      <dgm:spPr>
        <a:solidFill>
          <a:schemeClr val="accent5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Чувство положения</a:t>
          </a:r>
          <a:r>
            <a:rPr lang="ru-RU" dirty="0" smtClean="0"/>
            <a:t> </a:t>
          </a:r>
          <a:endParaRPr lang="ru-RU" dirty="0"/>
        </a:p>
      </dgm:t>
    </dgm:pt>
    <dgm:pt modelId="{6AB0233E-A5F4-48C2-AB65-035740B78D24}" type="parTrans" cxnId="{A4585918-15D3-41FB-9C27-57581D36ED95}">
      <dgm:prSet/>
      <dgm:spPr/>
      <dgm:t>
        <a:bodyPr/>
        <a:lstStyle/>
        <a:p>
          <a:endParaRPr lang="ru-RU"/>
        </a:p>
      </dgm:t>
    </dgm:pt>
    <dgm:pt modelId="{C2D9A0C9-D456-48C1-96B9-736C6EA25E10}" type="sibTrans" cxnId="{A4585918-15D3-41FB-9C27-57581D36ED95}">
      <dgm:prSet/>
      <dgm:spPr/>
      <dgm:t>
        <a:bodyPr/>
        <a:lstStyle/>
        <a:p>
          <a:endParaRPr lang="ru-RU"/>
        </a:p>
      </dgm:t>
    </dgm:pt>
    <dgm:pt modelId="{B6E16372-FEEF-4C69-AED8-957149A14726}" type="pres">
      <dgm:prSet presAssocID="{6AA4CBC2-6D6C-4E7F-AF81-CADFA69CF1A8}" presName="CompostProcess" presStyleCnt="0">
        <dgm:presLayoutVars>
          <dgm:dir/>
          <dgm:resizeHandles val="exact"/>
        </dgm:presLayoutVars>
      </dgm:prSet>
      <dgm:spPr/>
    </dgm:pt>
    <dgm:pt modelId="{048B1554-F505-4756-B47B-7D6E4CF59ADE}" type="pres">
      <dgm:prSet presAssocID="{6AA4CBC2-6D6C-4E7F-AF81-CADFA69CF1A8}" presName="arrow" presStyleLbl="bgShp" presStyleIdx="0" presStyleCn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D1C19D54-7FAE-436D-896F-6A1CC84F685A}" type="pres">
      <dgm:prSet presAssocID="{6AA4CBC2-6D6C-4E7F-AF81-CADFA69CF1A8}" presName="linearProcess" presStyleCnt="0"/>
      <dgm:spPr/>
    </dgm:pt>
    <dgm:pt modelId="{F1CDF431-4F11-4D36-A496-A7E7491F6291}" type="pres">
      <dgm:prSet presAssocID="{C71CBD30-5DA2-4730-AEFE-DF68F434A2CE}" presName="textNode" presStyleLbl="node1" presStyleIdx="0" presStyleCnt="3" custLinFactNeighborX="-6666" custLinFactNeighborY="-3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7CBC90-8E6C-4F2A-AE3C-B999E36EA43F}" type="pres">
      <dgm:prSet presAssocID="{88524962-48AF-440B-BF18-3A30B6CD960B}" presName="sibTrans" presStyleCnt="0"/>
      <dgm:spPr/>
    </dgm:pt>
    <dgm:pt modelId="{48A6CCF9-D1FA-4839-850A-14123E2E2371}" type="pres">
      <dgm:prSet presAssocID="{CDCF61C9-38D7-4A14-9A87-85E3C000206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A057F-16B4-4B04-B045-35F809E7569D}" type="pres">
      <dgm:prSet presAssocID="{AB3CF716-B530-436F-9BC5-F124E5ABA80F}" presName="sibTrans" presStyleCnt="0"/>
      <dgm:spPr/>
    </dgm:pt>
    <dgm:pt modelId="{A5668A42-F908-45D1-90A9-0D89014B0926}" type="pres">
      <dgm:prSet presAssocID="{7362F9D4-BC2D-45A8-9246-E41D8CDC973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42A6FE-BC40-45CC-ABC7-A5E240D4248E}" type="presOf" srcId="{7362F9D4-BC2D-45A8-9246-E41D8CDC973B}" destId="{A5668A42-F908-45D1-90A9-0D89014B0926}" srcOrd="0" destOrd="0" presId="urn:microsoft.com/office/officeart/2005/8/layout/hProcess9"/>
    <dgm:cxn modelId="{F649CCBB-4F57-4DB8-BC97-3A3ECAF0ABAE}" type="presOf" srcId="{CDCF61C9-38D7-4A14-9A87-85E3C0002060}" destId="{48A6CCF9-D1FA-4839-850A-14123E2E2371}" srcOrd="0" destOrd="0" presId="urn:microsoft.com/office/officeart/2005/8/layout/hProcess9"/>
    <dgm:cxn modelId="{9A5E7911-0FD2-4777-9AFD-EAAF405CF6B5}" type="presOf" srcId="{6AA4CBC2-6D6C-4E7F-AF81-CADFA69CF1A8}" destId="{B6E16372-FEEF-4C69-AED8-957149A14726}" srcOrd="0" destOrd="0" presId="urn:microsoft.com/office/officeart/2005/8/layout/hProcess9"/>
    <dgm:cxn modelId="{0C079E10-5F98-43B1-A560-E12530C9147A}" type="presOf" srcId="{C71CBD30-5DA2-4730-AEFE-DF68F434A2CE}" destId="{F1CDF431-4F11-4D36-A496-A7E7491F6291}" srcOrd="0" destOrd="0" presId="urn:microsoft.com/office/officeart/2005/8/layout/hProcess9"/>
    <dgm:cxn modelId="{AE34E50F-971F-4788-A413-68369F5DE973}" srcId="{6AA4CBC2-6D6C-4E7F-AF81-CADFA69CF1A8}" destId="{CDCF61C9-38D7-4A14-9A87-85E3C0002060}" srcOrd="1" destOrd="0" parTransId="{D2B2E26F-09B4-4C4B-9858-14BA9F7B2CF8}" sibTransId="{AB3CF716-B530-436F-9BC5-F124E5ABA80F}"/>
    <dgm:cxn modelId="{1E73CCC4-9D9C-420E-BB84-DA088F2F08AF}" srcId="{6AA4CBC2-6D6C-4E7F-AF81-CADFA69CF1A8}" destId="{C71CBD30-5DA2-4730-AEFE-DF68F434A2CE}" srcOrd="0" destOrd="0" parTransId="{5AF3EBB4-72F2-4A62-A223-FA4AAA6CFDB2}" sibTransId="{88524962-48AF-440B-BF18-3A30B6CD960B}"/>
    <dgm:cxn modelId="{A4585918-15D3-41FB-9C27-57581D36ED95}" srcId="{6AA4CBC2-6D6C-4E7F-AF81-CADFA69CF1A8}" destId="{7362F9D4-BC2D-45A8-9246-E41D8CDC973B}" srcOrd="2" destOrd="0" parTransId="{6AB0233E-A5F4-48C2-AB65-035740B78D24}" sibTransId="{C2D9A0C9-D456-48C1-96B9-736C6EA25E10}"/>
    <dgm:cxn modelId="{AAD57E93-92E5-4C84-A797-1517C32B2900}" type="presParOf" srcId="{B6E16372-FEEF-4C69-AED8-957149A14726}" destId="{048B1554-F505-4756-B47B-7D6E4CF59ADE}" srcOrd="0" destOrd="0" presId="urn:microsoft.com/office/officeart/2005/8/layout/hProcess9"/>
    <dgm:cxn modelId="{C5F57B65-9B32-477A-9B59-F6D53C89BC64}" type="presParOf" srcId="{B6E16372-FEEF-4C69-AED8-957149A14726}" destId="{D1C19D54-7FAE-436D-896F-6A1CC84F685A}" srcOrd="1" destOrd="0" presId="urn:microsoft.com/office/officeart/2005/8/layout/hProcess9"/>
    <dgm:cxn modelId="{A7D833DE-3A13-4EC4-8891-DA3A648586D9}" type="presParOf" srcId="{D1C19D54-7FAE-436D-896F-6A1CC84F685A}" destId="{F1CDF431-4F11-4D36-A496-A7E7491F6291}" srcOrd="0" destOrd="0" presId="urn:microsoft.com/office/officeart/2005/8/layout/hProcess9"/>
    <dgm:cxn modelId="{A38A8234-6F0D-4D8A-92C9-3AB91841FF4B}" type="presParOf" srcId="{D1C19D54-7FAE-436D-896F-6A1CC84F685A}" destId="{037CBC90-8E6C-4F2A-AE3C-B999E36EA43F}" srcOrd="1" destOrd="0" presId="urn:microsoft.com/office/officeart/2005/8/layout/hProcess9"/>
    <dgm:cxn modelId="{2B6EDEF9-F977-4AD4-B9E3-0C6508418F36}" type="presParOf" srcId="{D1C19D54-7FAE-436D-896F-6A1CC84F685A}" destId="{48A6CCF9-D1FA-4839-850A-14123E2E2371}" srcOrd="2" destOrd="0" presId="urn:microsoft.com/office/officeart/2005/8/layout/hProcess9"/>
    <dgm:cxn modelId="{ED995C1C-D733-4521-9BB8-F7591D3FFAEB}" type="presParOf" srcId="{D1C19D54-7FAE-436D-896F-6A1CC84F685A}" destId="{4A5A057F-16B4-4B04-B045-35F809E7569D}" srcOrd="3" destOrd="0" presId="urn:microsoft.com/office/officeart/2005/8/layout/hProcess9"/>
    <dgm:cxn modelId="{D4DE6CCD-3BD7-40AC-AAFB-69445E67391A}" type="presParOf" srcId="{D1C19D54-7FAE-436D-896F-6A1CC84F685A}" destId="{A5668A42-F908-45D1-90A9-0D89014B0926}" srcOrd="4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9B3ACB-8149-47B0-B816-9A9422197410}" type="doc">
      <dgm:prSet loTypeId="urn:microsoft.com/office/officeart/2008/layout/VerticalCurvedList" loCatId="list" qsTypeId="urn:microsoft.com/office/officeart/2005/8/quickstyle/3d5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1CB641A-5C7C-4701-9401-71EF51900CB5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Диагностический игровой сеанс</a:t>
          </a:r>
          <a:endParaRPr lang="ru-RU" b="1" dirty="0">
            <a:solidFill>
              <a:schemeClr val="bg1"/>
            </a:solidFill>
          </a:endParaRPr>
        </a:p>
      </dgm:t>
    </dgm:pt>
    <dgm:pt modelId="{2154D107-F129-467F-8466-2BEECA9AF248}" type="parTrans" cxnId="{0652FE60-8801-4B9D-BF4C-73E4EE23D8D1}">
      <dgm:prSet/>
      <dgm:spPr/>
      <dgm:t>
        <a:bodyPr/>
        <a:lstStyle/>
        <a:p>
          <a:endParaRPr lang="ru-RU"/>
        </a:p>
      </dgm:t>
    </dgm:pt>
    <dgm:pt modelId="{0DAD6B2B-1EEF-4A33-AF6D-3A7D65122F7E}" type="sibTrans" cxnId="{0652FE60-8801-4B9D-BF4C-73E4EE23D8D1}">
      <dgm:prSet/>
      <dgm:spPr/>
      <dgm:t>
        <a:bodyPr/>
        <a:lstStyle/>
        <a:p>
          <a:endParaRPr lang="ru-RU"/>
        </a:p>
      </dgm:t>
    </dgm:pt>
    <dgm:pt modelId="{65CE56DA-5D4F-43D1-80C3-248684372394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Выбор технологии </a:t>
          </a:r>
          <a:endParaRPr lang="ru-RU" b="1" dirty="0">
            <a:solidFill>
              <a:schemeClr val="bg1"/>
            </a:solidFill>
          </a:endParaRPr>
        </a:p>
      </dgm:t>
    </dgm:pt>
    <dgm:pt modelId="{A11F57AF-DF3A-42C4-BC53-931590FA7234}" type="parTrans" cxnId="{7266807E-BCC8-45F8-934C-C382B136DC92}">
      <dgm:prSet/>
      <dgm:spPr/>
      <dgm:t>
        <a:bodyPr/>
        <a:lstStyle/>
        <a:p>
          <a:endParaRPr lang="ru-RU"/>
        </a:p>
      </dgm:t>
    </dgm:pt>
    <dgm:pt modelId="{A82F2A47-1132-4A64-98C1-918E5670E2E6}" type="sibTrans" cxnId="{7266807E-BCC8-45F8-934C-C382B136DC92}">
      <dgm:prSet/>
      <dgm:spPr/>
      <dgm:t>
        <a:bodyPr/>
        <a:lstStyle/>
        <a:p>
          <a:endParaRPr lang="ru-RU"/>
        </a:p>
      </dgm:t>
    </dgm:pt>
    <dgm:pt modelId="{5DE252B2-DFE2-4665-A66F-307AFCE4C98A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Реализация выбранной стратегии</a:t>
          </a:r>
          <a:endParaRPr lang="ru-RU" b="1" dirty="0">
            <a:solidFill>
              <a:schemeClr val="bg1"/>
            </a:solidFill>
          </a:endParaRPr>
        </a:p>
      </dgm:t>
    </dgm:pt>
    <dgm:pt modelId="{77589814-9BFE-4C77-BC81-3FAA13F55A9A}" type="parTrans" cxnId="{3A259A7C-5749-49AA-AA61-90DEDFA28706}">
      <dgm:prSet/>
      <dgm:spPr/>
      <dgm:t>
        <a:bodyPr/>
        <a:lstStyle/>
        <a:p>
          <a:endParaRPr lang="ru-RU"/>
        </a:p>
      </dgm:t>
    </dgm:pt>
    <dgm:pt modelId="{529CB03E-267E-4304-8866-83CA5423DE06}" type="sibTrans" cxnId="{3A259A7C-5749-49AA-AA61-90DEDFA28706}">
      <dgm:prSet/>
      <dgm:spPr/>
      <dgm:t>
        <a:bodyPr/>
        <a:lstStyle/>
        <a:p>
          <a:endParaRPr lang="ru-RU"/>
        </a:p>
      </dgm:t>
    </dgm:pt>
    <dgm:pt modelId="{DD14C5C4-AC79-4D1E-90AB-C270B21C69E4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Рефлексия деятельности</a:t>
          </a:r>
          <a:endParaRPr lang="ru-RU" b="1" dirty="0">
            <a:solidFill>
              <a:schemeClr val="bg1"/>
            </a:solidFill>
          </a:endParaRPr>
        </a:p>
      </dgm:t>
    </dgm:pt>
    <dgm:pt modelId="{1B2E1051-4CC5-4EE3-AB91-5289B5999AD9}" type="parTrans" cxnId="{6D271C80-D9EC-477A-A4D2-3E197652619E}">
      <dgm:prSet/>
      <dgm:spPr/>
      <dgm:t>
        <a:bodyPr/>
        <a:lstStyle/>
        <a:p>
          <a:endParaRPr lang="ru-RU"/>
        </a:p>
      </dgm:t>
    </dgm:pt>
    <dgm:pt modelId="{93D69B6A-D4AF-4860-85ED-F4A0BF8D6833}" type="sibTrans" cxnId="{6D271C80-D9EC-477A-A4D2-3E197652619E}">
      <dgm:prSet/>
      <dgm:spPr/>
      <dgm:t>
        <a:bodyPr/>
        <a:lstStyle/>
        <a:p>
          <a:endParaRPr lang="ru-RU"/>
        </a:p>
      </dgm:t>
    </dgm:pt>
    <dgm:pt modelId="{E6364BC3-F591-43D0-A670-C9DECE2F3C8F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Результативность</a:t>
          </a:r>
          <a:r>
            <a:rPr lang="ru-RU" b="1" dirty="0" smtClean="0"/>
            <a:t> </a:t>
          </a:r>
          <a:endParaRPr lang="ru-RU" b="1" dirty="0"/>
        </a:p>
      </dgm:t>
    </dgm:pt>
    <dgm:pt modelId="{4FADAC14-D0E5-4A61-8CC6-56E5BB3E4DC4}" type="parTrans" cxnId="{1D3F91A3-C991-427C-A253-0EFB2622F7BB}">
      <dgm:prSet/>
      <dgm:spPr/>
      <dgm:t>
        <a:bodyPr/>
        <a:lstStyle/>
        <a:p>
          <a:endParaRPr lang="ru-RU"/>
        </a:p>
      </dgm:t>
    </dgm:pt>
    <dgm:pt modelId="{1ED461AD-7C83-48FD-A0CD-760ABA35593D}" type="sibTrans" cxnId="{1D3F91A3-C991-427C-A253-0EFB2622F7BB}">
      <dgm:prSet/>
      <dgm:spPr/>
      <dgm:t>
        <a:bodyPr/>
        <a:lstStyle/>
        <a:p>
          <a:endParaRPr lang="ru-RU"/>
        </a:p>
      </dgm:t>
    </dgm:pt>
    <dgm:pt modelId="{0C5C261B-F327-4B86-9DD6-3A39DC67C67D}" type="pres">
      <dgm:prSet presAssocID="{2A9B3ACB-8149-47B0-B816-9A942219741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B332CA5-A5E9-4F7C-8001-B6004B48D030}" type="pres">
      <dgm:prSet presAssocID="{2A9B3ACB-8149-47B0-B816-9A9422197410}" presName="Name1" presStyleCnt="0"/>
      <dgm:spPr/>
    </dgm:pt>
    <dgm:pt modelId="{03EE45E2-96AD-488F-8EF3-C315C48D1D8A}" type="pres">
      <dgm:prSet presAssocID="{2A9B3ACB-8149-47B0-B816-9A9422197410}" presName="cycle" presStyleCnt="0"/>
      <dgm:spPr/>
    </dgm:pt>
    <dgm:pt modelId="{BCED656F-612A-46D6-9C66-F3DA50055EC7}" type="pres">
      <dgm:prSet presAssocID="{2A9B3ACB-8149-47B0-B816-9A9422197410}" presName="srcNode" presStyleLbl="node1" presStyleIdx="0" presStyleCnt="5"/>
      <dgm:spPr/>
    </dgm:pt>
    <dgm:pt modelId="{944424E6-7AE3-4B1A-B87A-9D015A1818C1}" type="pres">
      <dgm:prSet presAssocID="{2A9B3ACB-8149-47B0-B816-9A9422197410}" presName="conn" presStyleLbl="parChTrans1D2" presStyleIdx="0" presStyleCnt="1"/>
      <dgm:spPr/>
      <dgm:t>
        <a:bodyPr/>
        <a:lstStyle/>
        <a:p>
          <a:endParaRPr lang="ru-RU"/>
        </a:p>
      </dgm:t>
    </dgm:pt>
    <dgm:pt modelId="{694E4024-B1C6-47FE-A855-235A5659D856}" type="pres">
      <dgm:prSet presAssocID="{2A9B3ACB-8149-47B0-B816-9A9422197410}" presName="extraNode" presStyleLbl="node1" presStyleIdx="0" presStyleCnt="5"/>
      <dgm:spPr/>
    </dgm:pt>
    <dgm:pt modelId="{BF1D35F0-72C3-4F3E-91EF-D3C54CB49224}" type="pres">
      <dgm:prSet presAssocID="{2A9B3ACB-8149-47B0-B816-9A9422197410}" presName="dstNode" presStyleLbl="node1" presStyleIdx="0" presStyleCnt="5"/>
      <dgm:spPr/>
    </dgm:pt>
    <dgm:pt modelId="{95286E96-7288-466F-844F-A5A232D14F9D}" type="pres">
      <dgm:prSet presAssocID="{01CB641A-5C7C-4701-9401-71EF51900CB5}" presName="text_1" presStyleLbl="node1" presStyleIdx="0" presStyleCnt="5" custLinFactNeighborX="2458" custLinFactNeighborY="-6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E01E0-FF69-4672-B4FF-9269D044A6CD}" type="pres">
      <dgm:prSet presAssocID="{01CB641A-5C7C-4701-9401-71EF51900CB5}" presName="accent_1" presStyleCnt="0"/>
      <dgm:spPr/>
    </dgm:pt>
    <dgm:pt modelId="{DD947D03-462A-4153-85FD-E2980952EE97}" type="pres">
      <dgm:prSet presAssocID="{01CB641A-5C7C-4701-9401-71EF51900CB5}" presName="accentRepeatNode" presStyleLbl="solidFgAcc1" presStyleIdx="0" presStyleCnt="5"/>
      <dgm:spPr/>
    </dgm:pt>
    <dgm:pt modelId="{76D97F51-39A7-49C8-8529-EA31B95F5B7C}" type="pres">
      <dgm:prSet presAssocID="{65CE56DA-5D4F-43D1-80C3-248684372394}" presName="text_2" presStyleLbl="node1" presStyleIdx="1" presStyleCnt="5" custLinFactNeighborX="1043" custLinFactNeighborY="-6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A7BED-E227-441A-B7A5-747401AA7824}" type="pres">
      <dgm:prSet presAssocID="{65CE56DA-5D4F-43D1-80C3-248684372394}" presName="accent_2" presStyleCnt="0"/>
      <dgm:spPr/>
    </dgm:pt>
    <dgm:pt modelId="{F917CDBB-9AA9-4274-84E1-72B9B3CB8A7D}" type="pres">
      <dgm:prSet presAssocID="{65CE56DA-5D4F-43D1-80C3-248684372394}" presName="accentRepeatNode" presStyleLbl="solidFgAcc1" presStyleIdx="1" presStyleCnt="5"/>
      <dgm:spPr/>
    </dgm:pt>
    <dgm:pt modelId="{155FC77D-8C86-4D78-871A-8DBA6676787B}" type="pres">
      <dgm:prSet presAssocID="{5DE252B2-DFE2-4665-A66F-307AFCE4C98A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24D10-39BA-4068-B4E1-531F3B651014}" type="pres">
      <dgm:prSet presAssocID="{5DE252B2-DFE2-4665-A66F-307AFCE4C98A}" presName="accent_3" presStyleCnt="0"/>
      <dgm:spPr/>
    </dgm:pt>
    <dgm:pt modelId="{A6ACD5E1-0DAC-4AB8-A5DC-8BA821FFDC71}" type="pres">
      <dgm:prSet presAssocID="{5DE252B2-DFE2-4665-A66F-307AFCE4C98A}" presName="accentRepeatNode" presStyleLbl="solidFgAcc1" presStyleIdx="2" presStyleCnt="5"/>
      <dgm:spPr/>
    </dgm:pt>
    <dgm:pt modelId="{6D59A172-716B-46C5-8D90-03B3DCC7213A}" type="pres">
      <dgm:prSet presAssocID="{DD14C5C4-AC79-4D1E-90AB-C270B21C69E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E1D86-3D63-40D8-9A39-502FE2562884}" type="pres">
      <dgm:prSet presAssocID="{DD14C5C4-AC79-4D1E-90AB-C270B21C69E4}" presName="accent_4" presStyleCnt="0"/>
      <dgm:spPr/>
    </dgm:pt>
    <dgm:pt modelId="{6CC8768B-8FE8-4AEE-8D89-EC02457A6F72}" type="pres">
      <dgm:prSet presAssocID="{DD14C5C4-AC79-4D1E-90AB-C270B21C69E4}" presName="accentRepeatNode" presStyleLbl="solidFgAcc1" presStyleIdx="3" presStyleCnt="5"/>
      <dgm:spPr/>
    </dgm:pt>
    <dgm:pt modelId="{348D5601-F96E-463A-BAD1-BF8B0183ECB6}" type="pres">
      <dgm:prSet presAssocID="{E6364BC3-F591-43D0-A670-C9DECE2F3C8F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60D29-8330-4608-A946-EFA94D797666}" type="pres">
      <dgm:prSet presAssocID="{E6364BC3-F591-43D0-A670-C9DECE2F3C8F}" presName="accent_5" presStyleCnt="0"/>
      <dgm:spPr/>
    </dgm:pt>
    <dgm:pt modelId="{5790A907-DE92-44D8-9296-AF16189B5ED1}" type="pres">
      <dgm:prSet presAssocID="{E6364BC3-F591-43D0-A670-C9DECE2F3C8F}" presName="accentRepeatNode" presStyleLbl="solidFgAcc1" presStyleIdx="4" presStyleCnt="5"/>
      <dgm:spPr/>
    </dgm:pt>
  </dgm:ptLst>
  <dgm:cxnLst>
    <dgm:cxn modelId="{DAB7307C-A06F-4974-8660-220571249E97}" type="presOf" srcId="{DD14C5C4-AC79-4D1E-90AB-C270B21C69E4}" destId="{6D59A172-716B-46C5-8D90-03B3DCC7213A}" srcOrd="0" destOrd="0" presId="urn:microsoft.com/office/officeart/2008/layout/VerticalCurvedList"/>
    <dgm:cxn modelId="{D95AB7B1-8ABB-433D-97AE-B54751D822AD}" type="presOf" srcId="{65CE56DA-5D4F-43D1-80C3-248684372394}" destId="{76D97F51-39A7-49C8-8529-EA31B95F5B7C}" srcOrd="0" destOrd="0" presId="urn:microsoft.com/office/officeart/2008/layout/VerticalCurvedList"/>
    <dgm:cxn modelId="{1D3F91A3-C991-427C-A253-0EFB2622F7BB}" srcId="{2A9B3ACB-8149-47B0-B816-9A9422197410}" destId="{E6364BC3-F591-43D0-A670-C9DECE2F3C8F}" srcOrd="4" destOrd="0" parTransId="{4FADAC14-D0E5-4A61-8CC6-56E5BB3E4DC4}" sibTransId="{1ED461AD-7C83-48FD-A0CD-760ABA35593D}"/>
    <dgm:cxn modelId="{BBCBF1BB-D625-484F-B489-48B6DE36CA74}" type="presOf" srcId="{0DAD6B2B-1EEF-4A33-AF6D-3A7D65122F7E}" destId="{944424E6-7AE3-4B1A-B87A-9D015A1818C1}" srcOrd="0" destOrd="0" presId="urn:microsoft.com/office/officeart/2008/layout/VerticalCurvedList"/>
    <dgm:cxn modelId="{3A259A7C-5749-49AA-AA61-90DEDFA28706}" srcId="{2A9B3ACB-8149-47B0-B816-9A9422197410}" destId="{5DE252B2-DFE2-4665-A66F-307AFCE4C98A}" srcOrd="2" destOrd="0" parTransId="{77589814-9BFE-4C77-BC81-3FAA13F55A9A}" sibTransId="{529CB03E-267E-4304-8866-83CA5423DE06}"/>
    <dgm:cxn modelId="{7266807E-BCC8-45F8-934C-C382B136DC92}" srcId="{2A9B3ACB-8149-47B0-B816-9A9422197410}" destId="{65CE56DA-5D4F-43D1-80C3-248684372394}" srcOrd="1" destOrd="0" parTransId="{A11F57AF-DF3A-42C4-BC53-931590FA7234}" sibTransId="{A82F2A47-1132-4A64-98C1-918E5670E2E6}"/>
    <dgm:cxn modelId="{6D271C80-D9EC-477A-A4D2-3E197652619E}" srcId="{2A9B3ACB-8149-47B0-B816-9A9422197410}" destId="{DD14C5C4-AC79-4D1E-90AB-C270B21C69E4}" srcOrd="3" destOrd="0" parTransId="{1B2E1051-4CC5-4EE3-AB91-5289B5999AD9}" sibTransId="{93D69B6A-D4AF-4860-85ED-F4A0BF8D6833}"/>
    <dgm:cxn modelId="{B937465A-41B7-465E-8B45-E37466A3731A}" type="presOf" srcId="{E6364BC3-F591-43D0-A670-C9DECE2F3C8F}" destId="{348D5601-F96E-463A-BAD1-BF8B0183ECB6}" srcOrd="0" destOrd="0" presId="urn:microsoft.com/office/officeart/2008/layout/VerticalCurvedList"/>
    <dgm:cxn modelId="{0652FE60-8801-4B9D-BF4C-73E4EE23D8D1}" srcId="{2A9B3ACB-8149-47B0-B816-9A9422197410}" destId="{01CB641A-5C7C-4701-9401-71EF51900CB5}" srcOrd="0" destOrd="0" parTransId="{2154D107-F129-467F-8466-2BEECA9AF248}" sibTransId="{0DAD6B2B-1EEF-4A33-AF6D-3A7D65122F7E}"/>
    <dgm:cxn modelId="{3089C975-7F40-4641-900C-0965111DC595}" type="presOf" srcId="{5DE252B2-DFE2-4665-A66F-307AFCE4C98A}" destId="{155FC77D-8C86-4D78-871A-8DBA6676787B}" srcOrd="0" destOrd="0" presId="urn:microsoft.com/office/officeart/2008/layout/VerticalCurvedList"/>
    <dgm:cxn modelId="{8851506B-AD2D-4187-818C-2C0DC57A60BF}" type="presOf" srcId="{2A9B3ACB-8149-47B0-B816-9A9422197410}" destId="{0C5C261B-F327-4B86-9DD6-3A39DC67C67D}" srcOrd="0" destOrd="0" presId="urn:microsoft.com/office/officeart/2008/layout/VerticalCurvedList"/>
    <dgm:cxn modelId="{2084095C-F2C9-49B7-81FB-B41D9B368B5C}" type="presOf" srcId="{01CB641A-5C7C-4701-9401-71EF51900CB5}" destId="{95286E96-7288-466F-844F-A5A232D14F9D}" srcOrd="0" destOrd="0" presId="urn:microsoft.com/office/officeart/2008/layout/VerticalCurvedList"/>
    <dgm:cxn modelId="{930B830B-32D4-4701-ACCE-67CC97C53869}" type="presParOf" srcId="{0C5C261B-F327-4B86-9DD6-3A39DC67C67D}" destId="{3B332CA5-A5E9-4F7C-8001-B6004B48D030}" srcOrd="0" destOrd="0" presId="urn:microsoft.com/office/officeart/2008/layout/VerticalCurvedList"/>
    <dgm:cxn modelId="{968D9E3B-C50F-4583-8A1A-4EE5DE85EAE7}" type="presParOf" srcId="{3B332CA5-A5E9-4F7C-8001-B6004B48D030}" destId="{03EE45E2-96AD-488F-8EF3-C315C48D1D8A}" srcOrd="0" destOrd="0" presId="urn:microsoft.com/office/officeart/2008/layout/VerticalCurvedList"/>
    <dgm:cxn modelId="{D8A78CCF-0766-4C70-95BC-8E864E429089}" type="presParOf" srcId="{03EE45E2-96AD-488F-8EF3-C315C48D1D8A}" destId="{BCED656F-612A-46D6-9C66-F3DA50055EC7}" srcOrd="0" destOrd="0" presId="urn:microsoft.com/office/officeart/2008/layout/VerticalCurvedList"/>
    <dgm:cxn modelId="{06EB45E8-5F70-4B24-93F4-9586D3DF6612}" type="presParOf" srcId="{03EE45E2-96AD-488F-8EF3-C315C48D1D8A}" destId="{944424E6-7AE3-4B1A-B87A-9D015A1818C1}" srcOrd="1" destOrd="0" presId="urn:microsoft.com/office/officeart/2008/layout/VerticalCurvedList"/>
    <dgm:cxn modelId="{E371A8F5-70C2-4802-8FA5-C88FC8493CE5}" type="presParOf" srcId="{03EE45E2-96AD-488F-8EF3-C315C48D1D8A}" destId="{694E4024-B1C6-47FE-A855-235A5659D856}" srcOrd="2" destOrd="0" presId="urn:microsoft.com/office/officeart/2008/layout/VerticalCurvedList"/>
    <dgm:cxn modelId="{71642351-CA96-4CFB-B65B-B9033CE1CC19}" type="presParOf" srcId="{03EE45E2-96AD-488F-8EF3-C315C48D1D8A}" destId="{BF1D35F0-72C3-4F3E-91EF-D3C54CB49224}" srcOrd="3" destOrd="0" presId="urn:microsoft.com/office/officeart/2008/layout/VerticalCurvedList"/>
    <dgm:cxn modelId="{C5E4D23B-29D6-45EB-AAEC-E10ED56847B7}" type="presParOf" srcId="{3B332CA5-A5E9-4F7C-8001-B6004B48D030}" destId="{95286E96-7288-466F-844F-A5A232D14F9D}" srcOrd="1" destOrd="0" presId="urn:microsoft.com/office/officeart/2008/layout/VerticalCurvedList"/>
    <dgm:cxn modelId="{BDA25741-9351-4F66-AA41-767319F1BCC5}" type="presParOf" srcId="{3B332CA5-A5E9-4F7C-8001-B6004B48D030}" destId="{55CE01E0-FF69-4672-B4FF-9269D044A6CD}" srcOrd="2" destOrd="0" presId="urn:microsoft.com/office/officeart/2008/layout/VerticalCurvedList"/>
    <dgm:cxn modelId="{8A2B5CA1-AE3D-4BB0-8005-4870EE233696}" type="presParOf" srcId="{55CE01E0-FF69-4672-B4FF-9269D044A6CD}" destId="{DD947D03-462A-4153-85FD-E2980952EE97}" srcOrd="0" destOrd="0" presId="urn:microsoft.com/office/officeart/2008/layout/VerticalCurvedList"/>
    <dgm:cxn modelId="{50DEF3FB-B966-47B3-B39C-C88BD921C6CF}" type="presParOf" srcId="{3B332CA5-A5E9-4F7C-8001-B6004B48D030}" destId="{76D97F51-39A7-49C8-8529-EA31B95F5B7C}" srcOrd="3" destOrd="0" presId="urn:microsoft.com/office/officeart/2008/layout/VerticalCurvedList"/>
    <dgm:cxn modelId="{EE4CDA5E-4F16-4279-A23E-D69FAC1633C7}" type="presParOf" srcId="{3B332CA5-A5E9-4F7C-8001-B6004B48D030}" destId="{D07A7BED-E227-441A-B7A5-747401AA7824}" srcOrd="4" destOrd="0" presId="urn:microsoft.com/office/officeart/2008/layout/VerticalCurvedList"/>
    <dgm:cxn modelId="{75F8DFA8-B6B3-45E9-B349-248080A4C6F2}" type="presParOf" srcId="{D07A7BED-E227-441A-B7A5-747401AA7824}" destId="{F917CDBB-9AA9-4274-84E1-72B9B3CB8A7D}" srcOrd="0" destOrd="0" presId="urn:microsoft.com/office/officeart/2008/layout/VerticalCurvedList"/>
    <dgm:cxn modelId="{53120A1F-0C1C-434B-BBD1-4B89E77F48EF}" type="presParOf" srcId="{3B332CA5-A5E9-4F7C-8001-B6004B48D030}" destId="{155FC77D-8C86-4D78-871A-8DBA6676787B}" srcOrd="5" destOrd="0" presId="urn:microsoft.com/office/officeart/2008/layout/VerticalCurvedList"/>
    <dgm:cxn modelId="{506A11AC-F873-47DE-A0E7-C4834BDCFA0B}" type="presParOf" srcId="{3B332CA5-A5E9-4F7C-8001-B6004B48D030}" destId="{D6324D10-39BA-4068-B4E1-531F3B651014}" srcOrd="6" destOrd="0" presId="urn:microsoft.com/office/officeart/2008/layout/VerticalCurvedList"/>
    <dgm:cxn modelId="{E7EDF121-0A39-41CF-838B-FBF20CB4FCD3}" type="presParOf" srcId="{D6324D10-39BA-4068-B4E1-531F3B651014}" destId="{A6ACD5E1-0DAC-4AB8-A5DC-8BA821FFDC71}" srcOrd="0" destOrd="0" presId="urn:microsoft.com/office/officeart/2008/layout/VerticalCurvedList"/>
    <dgm:cxn modelId="{68880FE2-5EA7-4856-848A-31D0294210E2}" type="presParOf" srcId="{3B332CA5-A5E9-4F7C-8001-B6004B48D030}" destId="{6D59A172-716B-46C5-8D90-03B3DCC7213A}" srcOrd="7" destOrd="0" presId="urn:microsoft.com/office/officeart/2008/layout/VerticalCurvedList"/>
    <dgm:cxn modelId="{3B6970EA-B978-411F-B4A1-96C76082048E}" type="presParOf" srcId="{3B332CA5-A5E9-4F7C-8001-B6004B48D030}" destId="{99CE1D86-3D63-40D8-9A39-502FE2562884}" srcOrd="8" destOrd="0" presId="urn:microsoft.com/office/officeart/2008/layout/VerticalCurvedList"/>
    <dgm:cxn modelId="{9D599629-39E6-4E3A-9FA5-910F8AA5A523}" type="presParOf" srcId="{99CE1D86-3D63-40D8-9A39-502FE2562884}" destId="{6CC8768B-8FE8-4AEE-8D89-EC02457A6F72}" srcOrd="0" destOrd="0" presId="urn:microsoft.com/office/officeart/2008/layout/VerticalCurvedList"/>
    <dgm:cxn modelId="{1A41E6A3-B9CB-418D-B80F-26828022BFDA}" type="presParOf" srcId="{3B332CA5-A5E9-4F7C-8001-B6004B48D030}" destId="{348D5601-F96E-463A-BAD1-BF8B0183ECB6}" srcOrd="9" destOrd="0" presId="urn:microsoft.com/office/officeart/2008/layout/VerticalCurvedList"/>
    <dgm:cxn modelId="{148706D0-6CDB-444E-B812-663130AFA734}" type="presParOf" srcId="{3B332CA5-A5E9-4F7C-8001-B6004B48D030}" destId="{6B160D29-8330-4608-A946-EFA94D797666}" srcOrd="10" destOrd="0" presId="urn:microsoft.com/office/officeart/2008/layout/VerticalCurvedList"/>
    <dgm:cxn modelId="{02033E69-E16A-4C24-B4AC-2EA84647EEDD}" type="presParOf" srcId="{6B160D29-8330-4608-A946-EFA94D797666}" destId="{5790A907-DE92-44D8-9296-AF16189B5ED1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AB355-055F-47B4-B314-E89F7788CE67}">
      <dsp:nvSpPr>
        <dsp:cNvPr id="0" name=""/>
        <dsp:cNvSpPr/>
      </dsp:nvSpPr>
      <dsp:spPr>
        <a:xfrm>
          <a:off x="3254179" y="2386912"/>
          <a:ext cx="1817035" cy="1817035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Исправление недостатков в развитии</a:t>
          </a:r>
          <a:endParaRPr lang="ru-RU" sz="1600" b="1" kern="1200" dirty="0"/>
        </a:p>
      </dsp:txBody>
      <dsp:txXfrm>
        <a:off x="3520278" y="2653011"/>
        <a:ext cx="1284837" cy="1284837"/>
      </dsp:txXfrm>
    </dsp:sp>
    <dsp:sp modelId="{6A18492B-ADAD-4D32-8A9E-27A7DE299179}">
      <dsp:nvSpPr>
        <dsp:cNvPr id="0" name=""/>
        <dsp:cNvSpPr/>
      </dsp:nvSpPr>
      <dsp:spPr>
        <a:xfrm rot="16200000">
          <a:off x="3888377" y="2092949"/>
          <a:ext cx="548640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548640" y="19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48981" y="2098876"/>
        <a:ext cx="27432" cy="27432"/>
      </dsp:txXfrm>
    </dsp:sp>
    <dsp:sp modelId="{C68E2381-B499-4A99-94CD-81E5C818064D}">
      <dsp:nvSpPr>
        <dsp:cNvPr id="0" name=""/>
        <dsp:cNvSpPr/>
      </dsp:nvSpPr>
      <dsp:spPr>
        <a:xfrm>
          <a:off x="3254179" y="21236"/>
          <a:ext cx="1817035" cy="1817035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Система  игровых сеансов </a:t>
          </a:r>
          <a:endParaRPr lang="ru-RU" sz="1500" b="1" kern="1200" dirty="0"/>
        </a:p>
      </dsp:txBody>
      <dsp:txXfrm>
        <a:off x="3520278" y="287335"/>
        <a:ext cx="1284837" cy="1284837"/>
      </dsp:txXfrm>
    </dsp:sp>
    <dsp:sp modelId="{1B48F13A-0D0F-48AE-A919-77DFEED5E763}">
      <dsp:nvSpPr>
        <dsp:cNvPr id="0" name=""/>
        <dsp:cNvSpPr/>
      </dsp:nvSpPr>
      <dsp:spPr>
        <a:xfrm rot="1800000">
          <a:off x="4912745" y="3867206"/>
          <a:ext cx="548640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548640" y="19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73349" y="3873133"/>
        <a:ext cx="27432" cy="27432"/>
      </dsp:txXfrm>
    </dsp:sp>
    <dsp:sp modelId="{0E512158-F76F-45E8-AC8A-0252B149D7D9}">
      <dsp:nvSpPr>
        <dsp:cNvPr id="0" name=""/>
        <dsp:cNvSpPr/>
      </dsp:nvSpPr>
      <dsp:spPr>
        <a:xfrm>
          <a:off x="5302915" y="3569750"/>
          <a:ext cx="1817035" cy="1817035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Физическая реабилитация </a:t>
          </a:r>
          <a:endParaRPr lang="ru-RU" sz="1500" b="1" kern="1200" dirty="0"/>
        </a:p>
      </dsp:txBody>
      <dsp:txXfrm>
        <a:off x="5569014" y="3835849"/>
        <a:ext cx="1284837" cy="1284837"/>
      </dsp:txXfrm>
    </dsp:sp>
    <dsp:sp modelId="{98BA46E8-27D0-4ABB-A2EF-9CF08888A453}">
      <dsp:nvSpPr>
        <dsp:cNvPr id="0" name=""/>
        <dsp:cNvSpPr/>
      </dsp:nvSpPr>
      <dsp:spPr>
        <a:xfrm rot="9000000">
          <a:off x="2864009" y="3867206"/>
          <a:ext cx="548640" cy="39285"/>
        </a:xfrm>
        <a:custGeom>
          <a:avLst/>
          <a:gdLst/>
          <a:ahLst/>
          <a:cxnLst/>
          <a:rect l="0" t="0" r="0" b="0"/>
          <a:pathLst>
            <a:path>
              <a:moveTo>
                <a:pt x="0" y="19642"/>
              </a:moveTo>
              <a:lnTo>
                <a:pt x="548640" y="19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24613" y="3873133"/>
        <a:ext cx="27432" cy="27432"/>
      </dsp:txXfrm>
    </dsp:sp>
    <dsp:sp modelId="{0D941234-DFD2-48F4-B07D-85705E7FAB51}">
      <dsp:nvSpPr>
        <dsp:cNvPr id="0" name=""/>
        <dsp:cNvSpPr/>
      </dsp:nvSpPr>
      <dsp:spPr>
        <a:xfrm>
          <a:off x="1205444" y="3569750"/>
          <a:ext cx="1817035" cy="1817035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Социальная реабилитация </a:t>
          </a:r>
          <a:endParaRPr lang="ru-RU" sz="1500" b="1" kern="1200" dirty="0"/>
        </a:p>
      </dsp:txBody>
      <dsp:txXfrm>
        <a:off x="1471543" y="3835849"/>
        <a:ext cx="1284837" cy="12848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35EDFF-DA07-4FFA-9BFA-321FBDE501CC}">
      <dsp:nvSpPr>
        <dsp:cNvPr id="0" name=""/>
        <dsp:cNvSpPr/>
      </dsp:nvSpPr>
      <dsp:spPr>
        <a:xfrm>
          <a:off x="3718" y="1728680"/>
          <a:ext cx="3341801" cy="1849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Развитии высшей нервной деятельности </a:t>
          </a:r>
          <a:endParaRPr lang="ru-RU" sz="2800" b="1" kern="1200" dirty="0"/>
        </a:p>
      </dsp:txBody>
      <dsp:txXfrm>
        <a:off x="3718" y="1728680"/>
        <a:ext cx="3341801" cy="1849380"/>
      </dsp:txXfrm>
    </dsp:sp>
    <dsp:sp modelId="{2442B2FD-D2F0-4729-8737-5127F0F4A2DC}">
      <dsp:nvSpPr>
        <dsp:cNvPr id="0" name=""/>
        <dsp:cNvSpPr/>
      </dsp:nvSpPr>
      <dsp:spPr>
        <a:xfrm>
          <a:off x="200348" y="1873778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58211-2315-4CF9-A286-580CA7ECCAE6}">
      <dsp:nvSpPr>
        <dsp:cNvPr id="0" name=""/>
        <dsp:cNvSpPr/>
      </dsp:nvSpPr>
      <dsp:spPr>
        <a:xfrm>
          <a:off x="364156" y="1546163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052B4-7E93-4F94-8FB4-4A2F77CCD6C9}">
      <dsp:nvSpPr>
        <dsp:cNvPr id="0" name=""/>
        <dsp:cNvSpPr/>
      </dsp:nvSpPr>
      <dsp:spPr>
        <a:xfrm>
          <a:off x="757295" y="1611686"/>
          <a:ext cx="367732" cy="367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B7E89-2C4E-4E73-A479-A4EC6203EFE3}">
      <dsp:nvSpPr>
        <dsp:cNvPr id="0" name=""/>
        <dsp:cNvSpPr/>
      </dsp:nvSpPr>
      <dsp:spPr>
        <a:xfrm>
          <a:off x="1084910" y="1251308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7F9AC4-D8AC-46CD-8C41-0A096970B3CE}">
      <dsp:nvSpPr>
        <dsp:cNvPr id="0" name=""/>
        <dsp:cNvSpPr/>
      </dsp:nvSpPr>
      <dsp:spPr>
        <a:xfrm>
          <a:off x="1510811" y="1120262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085F2E-3D45-494E-85BA-129BA4D87A38}">
      <dsp:nvSpPr>
        <dsp:cNvPr id="0" name=""/>
        <dsp:cNvSpPr/>
      </dsp:nvSpPr>
      <dsp:spPr>
        <a:xfrm>
          <a:off x="2034996" y="1349593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D8E06-DAA0-4C1F-B640-99840A7A6808}">
      <dsp:nvSpPr>
        <dsp:cNvPr id="0" name=""/>
        <dsp:cNvSpPr/>
      </dsp:nvSpPr>
      <dsp:spPr>
        <a:xfrm>
          <a:off x="2362612" y="1513401"/>
          <a:ext cx="367732" cy="367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C303D1-19D3-495B-8E23-BA1C12E9B6C1}">
      <dsp:nvSpPr>
        <dsp:cNvPr id="0" name=""/>
        <dsp:cNvSpPr/>
      </dsp:nvSpPr>
      <dsp:spPr>
        <a:xfrm>
          <a:off x="2821274" y="1873778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7403B-E327-4B02-9936-3FA09F2CD57F}">
      <dsp:nvSpPr>
        <dsp:cNvPr id="0" name=""/>
        <dsp:cNvSpPr/>
      </dsp:nvSpPr>
      <dsp:spPr>
        <a:xfrm>
          <a:off x="3017844" y="2234156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A5C51-324E-4DE6-942C-4C37ED75C430}">
      <dsp:nvSpPr>
        <dsp:cNvPr id="0" name=""/>
        <dsp:cNvSpPr/>
      </dsp:nvSpPr>
      <dsp:spPr>
        <a:xfrm>
          <a:off x="1314241" y="1546163"/>
          <a:ext cx="601743" cy="601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FEF604-AA1C-45E3-A068-EF34A5D314E7}">
      <dsp:nvSpPr>
        <dsp:cNvPr id="0" name=""/>
        <dsp:cNvSpPr/>
      </dsp:nvSpPr>
      <dsp:spPr>
        <a:xfrm>
          <a:off x="36540" y="2791103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D16263-110D-4E83-BE36-4142445F8824}">
      <dsp:nvSpPr>
        <dsp:cNvPr id="0" name=""/>
        <dsp:cNvSpPr/>
      </dsp:nvSpPr>
      <dsp:spPr>
        <a:xfrm>
          <a:off x="233109" y="3085957"/>
          <a:ext cx="367732" cy="367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9B66F4-B4F4-4EA4-A4CA-6BE4EE1717BC}">
      <dsp:nvSpPr>
        <dsp:cNvPr id="0" name=""/>
        <dsp:cNvSpPr/>
      </dsp:nvSpPr>
      <dsp:spPr>
        <a:xfrm>
          <a:off x="724533" y="3348050"/>
          <a:ext cx="534882" cy="534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D7AEFD-8125-4504-ACBE-669816A19757}">
      <dsp:nvSpPr>
        <dsp:cNvPr id="0" name=""/>
        <dsp:cNvSpPr/>
      </dsp:nvSpPr>
      <dsp:spPr>
        <a:xfrm>
          <a:off x="1412526" y="3773950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E0C0F-6125-4308-A64D-81FB37BD1B28}">
      <dsp:nvSpPr>
        <dsp:cNvPr id="0" name=""/>
        <dsp:cNvSpPr/>
      </dsp:nvSpPr>
      <dsp:spPr>
        <a:xfrm>
          <a:off x="1543572" y="3348050"/>
          <a:ext cx="367732" cy="367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9AACF3-A0A8-446D-8B8E-6A321EC9D62F}">
      <dsp:nvSpPr>
        <dsp:cNvPr id="0" name=""/>
        <dsp:cNvSpPr/>
      </dsp:nvSpPr>
      <dsp:spPr>
        <a:xfrm>
          <a:off x="1871188" y="3806712"/>
          <a:ext cx="234011" cy="2340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760A2-F0A6-4297-8D9B-886BE9FF10E9}">
      <dsp:nvSpPr>
        <dsp:cNvPr id="0" name=""/>
        <dsp:cNvSpPr/>
      </dsp:nvSpPr>
      <dsp:spPr>
        <a:xfrm>
          <a:off x="2006064" y="3290732"/>
          <a:ext cx="534882" cy="534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B6E153-008D-4812-8008-9FE0CA3D0D27}">
      <dsp:nvSpPr>
        <dsp:cNvPr id="0" name=""/>
        <dsp:cNvSpPr/>
      </dsp:nvSpPr>
      <dsp:spPr>
        <a:xfrm>
          <a:off x="2886797" y="3151480"/>
          <a:ext cx="367732" cy="3677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7C8E1-AA21-424C-8CF4-9DE2BACF2E52}">
      <dsp:nvSpPr>
        <dsp:cNvPr id="0" name=""/>
        <dsp:cNvSpPr/>
      </dsp:nvSpPr>
      <dsp:spPr>
        <a:xfrm rot="16200000">
          <a:off x="1408906" y="3590101"/>
          <a:ext cx="1079976" cy="2061793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98286E-7AC2-4FB7-B797-35DB07E2BB64}">
      <dsp:nvSpPr>
        <dsp:cNvPr id="0" name=""/>
        <dsp:cNvSpPr/>
      </dsp:nvSpPr>
      <dsp:spPr>
        <a:xfrm rot="16200000">
          <a:off x="5360888" y="3549268"/>
          <a:ext cx="1079976" cy="2061793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4E8BC-6937-413A-81B1-F4D16D6B2BF6}">
      <dsp:nvSpPr>
        <dsp:cNvPr id="0" name=""/>
        <dsp:cNvSpPr/>
      </dsp:nvSpPr>
      <dsp:spPr>
        <a:xfrm>
          <a:off x="2824781" y="2135895"/>
          <a:ext cx="2694204" cy="2503582"/>
        </a:xfrm>
        <a:prstGeom prst="ellipse">
          <a:avLst/>
        </a:prstGeom>
        <a:solidFill>
          <a:schemeClr val="bg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rPr>
            <a:t>Двигательный анализатор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3219338" y="2502536"/>
        <a:ext cx="1905090" cy="1770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B1554-F505-4756-B47B-7D6E4CF59ADE}">
      <dsp:nvSpPr>
        <dsp:cNvPr id="0" name=""/>
        <dsp:cNvSpPr/>
      </dsp:nvSpPr>
      <dsp:spPr>
        <a:xfrm>
          <a:off x="441813" y="0"/>
          <a:ext cx="5007219" cy="5081831"/>
        </a:xfrm>
        <a:prstGeom prst="rightArrow">
          <a:avLst/>
        </a:prstGeom>
        <a:gradFill rotWithShape="1">
          <a:gsLst>
            <a:gs pos="0">
              <a:schemeClr val="accent6">
                <a:tint val="98000"/>
                <a:shade val="25000"/>
                <a:satMod val="250000"/>
              </a:schemeClr>
            </a:gs>
            <a:gs pos="68000">
              <a:schemeClr val="accent6">
                <a:tint val="86000"/>
                <a:satMod val="115000"/>
              </a:schemeClr>
            </a:gs>
            <a:gs pos="100000">
              <a:schemeClr val="accent6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  <a:sp3d z="-400500" extrusionH="635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F1CDF431-4F11-4D36-A496-A7E7491F6291}">
      <dsp:nvSpPr>
        <dsp:cNvPr id="0" name=""/>
        <dsp:cNvSpPr/>
      </dsp:nvSpPr>
      <dsp:spPr>
        <a:xfrm>
          <a:off x="0" y="1458587"/>
          <a:ext cx="1896116" cy="2032732"/>
        </a:xfrm>
        <a:prstGeom prst="round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Чувство силы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92561" y="1551148"/>
        <a:ext cx="1710994" cy="1847610"/>
      </dsp:txXfrm>
    </dsp:sp>
    <dsp:sp modelId="{48A6CCF9-D1FA-4839-850A-14123E2E2371}">
      <dsp:nvSpPr>
        <dsp:cNvPr id="0" name=""/>
        <dsp:cNvSpPr/>
      </dsp:nvSpPr>
      <dsp:spPr>
        <a:xfrm>
          <a:off x="1997364" y="1524549"/>
          <a:ext cx="1896116" cy="2032732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Чувство движения</a:t>
          </a:r>
          <a:r>
            <a:rPr lang="ru-RU" sz="2000" kern="1200" dirty="0" smtClean="0">
              <a:solidFill>
                <a:schemeClr val="bg1"/>
              </a:solidFill>
            </a:rPr>
            <a:t> 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2089925" y="1617110"/>
        <a:ext cx="1710994" cy="1847610"/>
      </dsp:txXfrm>
    </dsp:sp>
    <dsp:sp modelId="{A5668A42-F908-45D1-90A9-0D89014B0926}">
      <dsp:nvSpPr>
        <dsp:cNvPr id="0" name=""/>
        <dsp:cNvSpPr/>
      </dsp:nvSpPr>
      <dsp:spPr>
        <a:xfrm>
          <a:off x="3988401" y="1524549"/>
          <a:ext cx="1896116" cy="2032732"/>
        </a:xfrm>
        <a:prstGeom prst="roundRect">
          <a:avLst/>
        </a:prstGeom>
        <a:solidFill>
          <a:schemeClr val="accent5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Чувство положения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4080962" y="1617110"/>
        <a:ext cx="1710994" cy="18476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4424E6-7AE3-4B1A-B87A-9D015A1818C1}">
      <dsp:nvSpPr>
        <dsp:cNvPr id="0" name=""/>
        <dsp:cNvSpPr/>
      </dsp:nvSpPr>
      <dsp:spPr>
        <a:xfrm>
          <a:off x="-5904909" y="-903649"/>
          <a:ext cx="7029682" cy="7029682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286E96-7288-466F-844F-A5A232D14F9D}">
      <dsp:nvSpPr>
        <dsp:cNvPr id="0" name=""/>
        <dsp:cNvSpPr/>
      </dsp:nvSpPr>
      <dsp:spPr>
        <a:xfrm>
          <a:off x="565061" y="280655"/>
          <a:ext cx="7898091" cy="65300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324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bg1"/>
              </a:solidFill>
            </a:rPr>
            <a:t>Диагностический игровой сеанс</a:t>
          </a:r>
          <a:endParaRPr lang="ru-RU" sz="3100" b="1" kern="1200" dirty="0">
            <a:solidFill>
              <a:schemeClr val="bg1"/>
            </a:solidFill>
          </a:endParaRPr>
        </a:p>
      </dsp:txBody>
      <dsp:txXfrm>
        <a:off x="565061" y="280655"/>
        <a:ext cx="7898091" cy="653006"/>
      </dsp:txXfrm>
    </dsp:sp>
    <dsp:sp modelId="{DD947D03-462A-4153-85FD-E2980952EE97}">
      <dsp:nvSpPr>
        <dsp:cNvPr id="0" name=""/>
        <dsp:cNvSpPr/>
      </dsp:nvSpPr>
      <dsp:spPr>
        <a:xfrm>
          <a:off x="83450" y="244668"/>
          <a:ext cx="816258" cy="816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D97F51-39A7-49C8-8529-EA31B95F5B7C}">
      <dsp:nvSpPr>
        <dsp:cNvPr id="0" name=""/>
        <dsp:cNvSpPr/>
      </dsp:nvSpPr>
      <dsp:spPr>
        <a:xfrm>
          <a:off x="1032987" y="1260296"/>
          <a:ext cx="7430165" cy="65300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324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bg1"/>
              </a:solidFill>
            </a:rPr>
            <a:t>Выбор технологии </a:t>
          </a:r>
          <a:endParaRPr lang="ru-RU" sz="3100" b="1" kern="1200" dirty="0">
            <a:solidFill>
              <a:schemeClr val="bg1"/>
            </a:solidFill>
          </a:endParaRPr>
        </a:p>
      </dsp:txBody>
      <dsp:txXfrm>
        <a:off x="1032987" y="1260296"/>
        <a:ext cx="7430165" cy="653006"/>
      </dsp:txXfrm>
    </dsp:sp>
    <dsp:sp modelId="{F917CDBB-9AA9-4274-84E1-72B9B3CB8A7D}">
      <dsp:nvSpPr>
        <dsp:cNvPr id="0" name=""/>
        <dsp:cNvSpPr/>
      </dsp:nvSpPr>
      <dsp:spPr>
        <a:xfrm>
          <a:off x="551376" y="1223865"/>
          <a:ext cx="816258" cy="816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5FC77D-8C86-4D78-871A-8DBA6676787B}">
      <dsp:nvSpPr>
        <dsp:cNvPr id="0" name=""/>
        <dsp:cNvSpPr/>
      </dsp:nvSpPr>
      <dsp:spPr>
        <a:xfrm>
          <a:off x="1103120" y="2284688"/>
          <a:ext cx="7286550" cy="6530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324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bg1"/>
              </a:solidFill>
            </a:rPr>
            <a:t>Реализация выбранной стратегии</a:t>
          </a:r>
          <a:endParaRPr lang="ru-RU" sz="3100" b="1" kern="1200" dirty="0">
            <a:solidFill>
              <a:schemeClr val="bg1"/>
            </a:solidFill>
          </a:endParaRPr>
        </a:p>
      </dsp:txBody>
      <dsp:txXfrm>
        <a:off x="1103120" y="2284688"/>
        <a:ext cx="7286550" cy="653006"/>
      </dsp:txXfrm>
    </dsp:sp>
    <dsp:sp modelId="{A6ACD5E1-0DAC-4AB8-A5DC-8BA821FFDC71}">
      <dsp:nvSpPr>
        <dsp:cNvPr id="0" name=""/>
        <dsp:cNvSpPr/>
      </dsp:nvSpPr>
      <dsp:spPr>
        <a:xfrm>
          <a:off x="694991" y="2203062"/>
          <a:ext cx="816258" cy="816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59A172-716B-46C5-8D90-03B3DCC7213A}">
      <dsp:nvSpPr>
        <dsp:cNvPr id="0" name=""/>
        <dsp:cNvSpPr/>
      </dsp:nvSpPr>
      <dsp:spPr>
        <a:xfrm>
          <a:off x="959505" y="3263884"/>
          <a:ext cx="7430165" cy="653006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324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bg1"/>
              </a:solidFill>
            </a:rPr>
            <a:t>Рефлексия деятельности</a:t>
          </a:r>
          <a:endParaRPr lang="ru-RU" sz="3100" b="1" kern="1200" dirty="0">
            <a:solidFill>
              <a:schemeClr val="bg1"/>
            </a:solidFill>
          </a:endParaRPr>
        </a:p>
      </dsp:txBody>
      <dsp:txXfrm>
        <a:off x="959505" y="3263884"/>
        <a:ext cx="7430165" cy="653006"/>
      </dsp:txXfrm>
    </dsp:sp>
    <dsp:sp modelId="{6CC8768B-8FE8-4AEE-8D89-EC02457A6F72}">
      <dsp:nvSpPr>
        <dsp:cNvPr id="0" name=""/>
        <dsp:cNvSpPr/>
      </dsp:nvSpPr>
      <dsp:spPr>
        <a:xfrm>
          <a:off x="551376" y="3182259"/>
          <a:ext cx="816258" cy="816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8D5601-F96E-463A-BAD1-BF8B0183ECB6}">
      <dsp:nvSpPr>
        <dsp:cNvPr id="0" name=""/>
        <dsp:cNvSpPr/>
      </dsp:nvSpPr>
      <dsp:spPr>
        <a:xfrm>
          <a:off x="491579" y="4243081"/>
          <a:ext cx="7898091" cy="65300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324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bg1"/>
              </a:solidFill>
            </a:rPr>
            <a:t>Результативность</a:t>
          </a:r>
          <a:r>
            <a:rPr lang="ru-RU" sz="3100" b="1" kern="1200" dirty="0" smtClean="0"/>
            <a:t> </a:t>
          </a:r>
          <a:endParaRPr lang="ru-RU" sz="3100" b="1" kern="1200" dirty="0"/>
        </a:p>
      </dsp:txBody>
      <dsp:txXfrm>
        <a:off x="491579" y="4243081"/>
        <a:ext cx="7898091" cy="653006"/>
      </dsp:txXfrm>
    </dsp:sp>
    <dsp:sp modelId="{5790A907-DE92-44D8-9296-AF16189B5ED1}">
      <dsp:nvSpPr>
        <dsp:cNvPr id="0" name=""/>
        <dsp:cNvSpPr/>
      </dsp:nvSpPr>
      <dsp:spPr>
        <a:xfrm>
          <a:off x="83450" y="4161455"/>
          <a:ext cx="816258" cy="816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0EFAF-1A69-413E-867A-B8A8A99CD691}" type="datetimeFigureOut">
              <a:rPr lang="en-US"/>
              <a:pPr/>
              <a:t>12/6/2016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A13B7-7BBC-458F-AEB6-6D6BE335E835}" type="slidenum">
              <a:rPr lang="en-US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901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6471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A13B7-7BBC-458F-AEB6-6D6BE335E835}" type="slidenum">
              <a:rPr lang="en-US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434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4B3C7D-04E5-2441-8436-74CBFCC565E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1A513F-F753-EC4C-A3CB-A52528E0034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3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Data" Target="../diagrams/data4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al-enc.ru/lfk/img/klassifikacia-lfk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798277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 «Центр развития ребёнка- детский сад №4»</a:t>
            </a:r>
            <a:b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  </a:t>
            </a:r>
            <a:r>
              <a:rPr lang="ru-RU" sz="1800" b="0" dirty="0" err="1" smtClean="0">
                <a:solidFill>
                  <a:schemeClr val="bg1"/>
                </a:solidFill>
                <a:effectLst/>
                <a:latin typeface="Times New Roman" pitchFamily="18" charset="0"/>
              </a:rPr>
              <a:t>п.г.т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. Анна, Воронежская область,</a:t>
            </a:r>
            <a:b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</a:br>
            <a:r>
              <a:rPr lang="ru-RU" sz="1800" b="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 ул.Коммунальная, д.93</a:t>
            </a:r>
            <a:r>
              <a:rPr lang="ru-RU" dirty="0" smtClean="0">
                <a:solidFill>
                  <a:srgbClr val="993300"/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rgbClr val="993300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</a:rPr>
              <a:t>Значение физических</a:t>
            </a:r>
            <a:r>
              <a:rPr lang="ru-RU" dirty="0" smtClean="0">
                <a:solidFill>
                  <a:schemeClr val="accent6"/>
                </a:solidFill>
              </a:rPr>
              <a:t> упражнений для развития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  детей с ОВЗ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569" y="4318782"/>
            <a:ext cx="5598942" cy="18147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Шатских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Л.И.,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«ЦРР-д/с №4 »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Анна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921296370"/>
              </p:ext>
            </p:extLst>
          </p:nvPr>
        </p:nvGraphicFramePr>
        <p:xfrm>
          <a:off x="149469" y="360608"/>
          <a:ext cx="5890846" cy="5081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Блок-схема: несколько документов 9"/>
          <p:cNvSpPr/>
          <p:nvPr/>
        </p:nvSpPr>
        <p:spPr>
          <a:xfrm>
            <a:off x="6040315" y="2822331"/>
            <a:ext cx="2910255" cy="3877407"/>
          </a:xfrm>
          <a:prstGeom prst="flowChartMultidocumen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Типы мышечных чувств</a:t>
            </a:r>
          </a:p>
        </p:txBody>
      </p:sp>
      <p:pic>
        <p:nvPicPr>
          <p:cNvPr id="1026" name="Picture 2" descr="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65" y="3838235"/>
            <a:ext cx="3070253" cy="196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Ольга\AppData\Local\Microsoft\Windows\INetCache\Content.Word\12.jpg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788" y="566671"/>
            <a:ext cx="2587196" cy="1853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799772" y="540913"/>
            <a:ext cx="5579653" cy="991673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Дыхательные</a:t>
            </a:r>
            <a:r>
              <a:rPr lang="ru-RU" sz="2800" dirty="0" smtClean="0"/>
              <a:t>  </a:t>
            </a:r>
            <a:r>
              <a:rPr lang="ru-RU" sz="2800" dirty="0" smtClean="0">
                <a:solidFill>
                  <a:schemeClr val="bg1"/>
                </a:solidFill>
              </a:rPr>
              <a:t>упражнения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420914" y="2104572"/>
            <a:ext cx="4078515" cy="928914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Классические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862286" y="2104572"/>
            <a:ext cx="4049485" cy="928914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Альтернативные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714171" y="1532586"/>
            <a:ext cx="508000" cy="3483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464178" y="1532586"/>
            <a:ext cx="466633" cy="3483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H="1">
            <a:off x="2000792" y="3033486"/>
            <a:ext cx="481150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483429" y="3033486"/>
            <a:ext cx="624932" cy="16836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6421483" y="3875314"/>
            <a:ext cx="2317568" cy="2104572"/>
          </a:xfrm>
          <a:prstGeom prst="snip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Акцент на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вдохе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выдохе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 задержке  дыхания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6" name="Стрелка влево 15"/>
          <p:cNvSpPr/>
          <p:nvPr/>
        </p:nvSpPr>
        <p:spPr>
          <a:xfrm>
            <a:off x="5473522" y="4373005"/>
            <a:ext cx="939616" cy="5515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7147196" y="3272971"/>
            <a:ext cx="464458" cy="56605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065" y="2885690"/>
            <a:ext cx="1435518" cy="2974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C:\Users\Ольга\Desktop\14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778" y="-141668"/>
            <a:ext cx="1362002" cy="2343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Ольга\Desktop\15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30" y="4102335"/>
            <a:ext cx="1565115" cy="2755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59656" y="3689491"/>
            <a:ext cx="3062515" cy="972457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Динамические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277497" y="5161770"/>
            <a:ext cx="3135086" cy="1030515"/>
          </a:xfrm>
          <a:prstGeom prst="snip2Diag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Статические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123" y="347730"/>
            <a:ext cx="8299939" cy="128788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Алгоритм сопровождения ребёнка с ОВЗ </a:t>
            </a:r>
            <a:br>
              <a:rPr lang="ru-RU" sz="3600" dirty="0" smtClean="0"/>
            </a:br>
            <a:r>
              <a:rPr lang="ru-RU" sz="3600" dirty="0" smtClean="0"/>
              <a:t>инструктором по физической культуре</a:t>
            </a:r>
            <a:endParaRPr lang="en-US" sz="36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827411808"/>
              </p:ext>
            </p:extLst>
          </p:nvPr>
        </p:nvGraphicFramePr>
        <p:xfrm>
          <a:off x="474785" y="1635617"/>
          <a:ext cx="8463153" cy="5222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 descr="C:\Users\Ольга\Desktop\DSC01202.JPG"/>
          <p:cNvPicPr/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34108"/>
            <a:ext cx="1661376" cy="2949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3053390" y="0"/>
            <a:ext cx="503583" cy="172279"/>
          </a:xfrm>
        </p:spPr>
        <p:txBody>
          <a:bodyPr>
            <a:normAutofit/>
          </a:bodyPr>
          <a:lstStyle/>
          <a:p>
            <a:endParaRPr lang="en-US" sz="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1353" y="2242741"/>
            <a:ext cx="83058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sz="6000" dirty="0" smtClean="0"/>
              <a:t>СПАСИБО </a:t>
            </a:r>
          </a:p>
          <a:p>
            <a:pPr algn="ctr" defTabSz="914400"/>
            <a:r>
              <a:rPr lang="ru-RU" sz="6000" dirty="0" smtClean="0"/>
              <a:t>ЗА ВНИМАНИЕ!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730" y="432297"/>
            <a:ext cx="7851648" cy="1195753"/>
          </a:xfrm>
        </p:spPr>
        <p:txBody>
          <a:bodyPr/>
          <a:lstStyle/>
          <a:p>
            <a:pPr algn="l"/>
            <a:r>
              <a:rPr lang="ru-RU" dirty="0" smtClean="0"/>
              <a:t>Цель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927655"/>
            <a:ext cx="7527388" cy="210888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Формирование жизненно необходимых двигательных умений и навыков у детей </a:t>
            </a:r>
            <a:r>
              <a:rPr lang="ru-RU" dirty="0">
                <a:solidFill>
                  <a:schemeClr val="bg1"/>
                </a:solidFill>
              </a:rPr>
              <a:t>с </a:t>
            </a:r>
            <a:r>
              <a:rPr lang="ru-RU" dirty="0" smtClean="0">
                <a:solidFill>
                  <a:schemeClr val="bg1"/>
                </a:solidFill>
              </a:rPr>
              <a:t>ОВЗ путем применения  физических упражнений в </a:t>
            </a:r>
            <a:r>
              <a:rPr lang="ru-RU" dirty="0">
                <a:solidFill>
                  <a:schemeClr val="bg1"/>
                </a:solidFill>
              </a:rPr>
              <a:t>игровых </a:t>
            </a:r>
            <a:r>
              <a:rPr lang="ru-RU" dirty="0" smtClean="0">
                <a:solidFill>
                  <a:schemeClr val="bg1"/>
                </a:solidFill>
              </a:rPr>
              <a:t>сеансах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957" y="3944066"/>
            <a:ext cx="3805882" cy="234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61702"/>
            <a:ext cx="7851648" cy="112340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Задачи: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509" y="757646"/>
            <a:ext cx="7524206" cy="553262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- воспитать интерес к занятиям физической культурой;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-формировать установку на безопасный образ жизни;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-скорректировать недостатки психомоторного развития;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-научить </a:t>
            </a:r>
            <a:r>
              <a:rPr lang="ru-RU" dirty="0">
                <a:solidFill>
                  <a:schemeClr val="bg1"/>
                </a:solidFill>
              </a:rPr>
              <a:t>детей с ОВЗ правильно дышать, </a:t>
            </a:r>
            <a:r>
              <a:rPr lang="ru-RU" dirty="0" smtClean="0">
                <a:solidFill>
                  <a:schemeClr val="bg1"/>
                </a:solidFill>
              </a:rPr>
              <a:t>овладеть ритмом дыхательных движений в разных условиях (покой, движение, речь);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-овладеть основными доступными видами движений;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-совершенствовать основные двигательные качества.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962" y="3824911"/>
            <a:ext cx="1540475" cy="3100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3053390" y="0"/>
            <a:ext cx="503583" cy="172279"/>
          </a:xfrm>
        </p:spPr>
        <p:txBody>
          <a:bodyPr>
            <a:normAutofit/>
          </a:bodyPr>
          <a:lstStyle/>
          <a:p>
            <a:endParaRPr lang="en-US" sz="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1353" y="172280"/>
            <a:ext cx="8593706" cy="648401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endParaRPr lang="ru-RU" sz="6000" dirty="0"/>
          </a:p>
        </p:txBody>
      </p:sp>
      <p:pic>
        <p:nvPicPr>
          <p:cNvPr id="4" name="Рисунок 3" descr="классификация физических упражнений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3" y="172280"/>
            <a:ext cx="8593706" cy="648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655224344"/>
              </p:ext>
            </p:extLst>
          </p:nvPr>
        </p:nvGraphicFramePr>
        <p:xfrm>
          <a:off x="391885" y="1193073"/>
          <a:ext cx="8325395" cy="5408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 rot="10800000" flipH="1" flipV="1">
            <a:off x="66988" y="328251"/>
            <a:ext cx="8975188" cy="864822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сновы социальной реабилитации</a:t>
            </a:r>
            <a:endParaRPr lang="en-US" sz="4400" dirty="0"/>
          </a:p>
        </p:txBody>
      </p:sp>
      <p:pic>
        <p:nvPicPr>
          <p:cNvPr id="6" name="Рисунок 5" descr="C:\Users\Ольга\Desktop\DSC01233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100" y="1294955"/>
            <a:ext cx="1862295" cy="3323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0950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0199075" y="-893296"/>
            <a:ext cx="1645921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1353" y="2242741"/>
            <a:ext cx="83058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83698" y="3385741"/>
            <a:ext cx="4238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0817" y="1720839"/>
            <a:ext cx="83751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  игровых сеансов для детей с ОВЗ, направленных на исправление недостатков в развитии, является основой социальной реабилитации и поэтому между понятиями физической и социальной реабилитации существует диалектическая взаимосвязь.    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опорными становятся принципы, разработанные Л.С.Выготским (опора на сохраненные возможности, зоны ближайшего развития), а также методы деятельностного подхода и игровых технологий.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" y="608736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0817" y="962367"/>
            <a:ext cx="817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Основы социальной </a:t>
            </a:r>
            <a:r>
              <a:rPr lang="ru-RU" sz="36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реабилитации</a:t>
            </a:r>
            <a:endParaRPr lang="ru-RU" sz="3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96870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0199075" y="-893296"/>
            <a:ext cx="1645921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3075" name="Picture 3" descr="C:\Users\андрей\Desktop\дых осень\Ф мал\DSCN02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0834" y="4159853"/>
            <a:ext cx="1499280" cy="14807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3162057061"/>
              </p:ext>
            </p:extLst>
          </p:nvPr>
        </p:nvGraphicFramePr>
        <p:xfrm>
          <a:off x="676741" y="1236374"/>
          <a:ext cx="8052046" cy="5160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Овал 5"/>
          <p:cNvSpPr/>
          <p:nvPr/>
        </p:nvSpPr>
        <p:spPr>
          <a:xfrm>
            <a:off x="5415802" y="2621555"/>
            <a:ext cx="336503" cy="3365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Овал 6"/>
          <p:cNvSpPr/>
          <p:nvPr/>
        </p:nvSpPr>
        <p:spPr>
          <a:xfrm>
            <a:off x="5962210" y="2142156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Овал 7"/>
          <p:cNvSpPr/>
          <p:nvPr/>
        </p:nvSpPr>
        <p:spPr>
          <a:xfrm>
            <a:off x="5277555" y="2384377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Овал 8"/>
          <p:cNvSpPr/>
          <p:nvPr/>
        </p:nvSpPr>
        <p:spPr>
          <a:xfrm>
            <a:off x="5079299" y="3678768"/>
            <a:ext cx="336503" cy="3365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Овал 9"/>
          <p:cNvSpPr/>
          <p:nvPr/>
        </p:nvSpPr>
        <p:spPr>
          <a:xfrm>
            <a:off x="7400474" y="3368615"/>
            <a:ext cx="550641" cy="55064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Овал 10"/>
          <p:cNvSpPr/>
          <p:nvPr/>
        </p:nvSpPr>
        <p:spPr>
          <a:xfrm>
            <a:off x="6987576" y="3786933"/>
            <a:ext cx="550641" cy="55064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Овал 11"/>
          <p:cNvSpPr/>
          <p:nvPr/>
        </p:nvSpPr>
        <p:spPr>
          <a:xfrm>
            <a:off x="6211623" y="3991602"/>
            <a:ext cx="336503" cy="3365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Овал 12"/>
          <p:cNvSpPr/>
          <p:nvPr/>
        </p:nvSpPr>
        <p:spPr>
          <a:xfrm>
            <a:off x="7098391" y="2402764"/>
            <a:ext cx="336503" cy="3365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Овал 13"/>
          <p:cNvSpPr/>
          <p:nvPr/>
        </p:nvSpPr>
        <p:spPr>
          <a:xfrm>
            <a:off x="6775748" y="2292540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Овал 14"/>
          <p:cNvSpPr/>
          <p:nvPr/>
        </p:nvSpPr>
        <p:spPr>
          <a:xfrm>
            <a:off x="6368979" y="2041864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Овал 15"/>
          <p:cNvSpPr/>
          <p:nvPr/>
        </p:nvSpPr>
        <p:spPr>
          <a:xfrm>
            <a:off x="5093159" y="2772560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Овал 16"/>
          <p:cNvSpPr/>
          <p:nvPr/>
        </p:nvSpPr>
        <p:spPr>
          <a:xfrm>
            <a:off x="7434894" y="2708839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Овал 17"/>
          <p:cNvSpPr/>
          <p:nvPr/>
        </p:nvSpPr>
        <p:spPr>
          <a:xfrm>
            <a:off x="5661380" y="2334444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Овал 18"/>
          <p:cNvSpPr/>
          <p:nvPr/>
        </p:nvSpPr>
        <p:spPr>
          <a:xfrm>
            <a:off x="4827112" y="3484747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Овал 19"/>
          <p:cNvSpPr/>
          <p:nvPr/>
        </p:nvSpPr>
        <p:spPr>
          <a:xfrm>
            <a:off x="6583117" y="4241915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Овал 20"/>
          <p:cNvSpPr/>
          <p:nvPr/>
        </p:nvSpPr>
        <p:spPr>
          <a:xfrm>
            <a:off x="6274880" y="2373884"/>
            <a:ext cx="336503" cy="3365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Овал 21"/>
          <p:cNvSpPr/>
          <p:nvPr/>
        </p:nvSpPr>
        <p:spPr>
          <a:xfrm>
            <a:off x="4777495" y="3017769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Овал 22"/>
          <p:cNvSpPr/>
          <p:nvPr/>
        </p:nvSpPr>
        <p:spPr>
          <a:xfrm>
            <a:off x="6038503" y="4341662"/>
            <a:ext cx="214138" cy="21413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Овал 23"/>
          <p:cNvSpPr/>
          <p:nvPr/>
        </p:nvSpPr>
        <p:spPr>
          <a:xfrm>
            <a:off x="5426063" y="3798343"/>
            <a:ext cx="550641" cy="55064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Прямоугольник 3"/>
          <p:cNvSpPr/>
          <p:nvPr/>
        </p:nvSpPr>
        <p:spPr>
          <a:xfrm>
            <a:off x="5200227" y="2860784"/>
            <a:ext cx="27508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haroni" pitchFamily="2" charset="-79"/>
              </a:rPr>
              <a:t>Развитие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haroni" pitchFamily="2" charset="-79"/>
              </a:rPr>
              <a:t>психических </a:t>
            </a: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Aharoni" pitchFamily="2" charset="-79"/>
              </a:rPr>
              <a:t>функций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65000"/>
                  <a:lumOff val="3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Aharoni" pitchFamily="2" charset="-79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3164" y="618978"/>
            <a:ext cx="8673209" cy="68931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ru-RU" dirty="0" smtClean="0"/>
              <a:t>Научно-методические основы </a:t>
            </a:r>
            <a:endParaRPr lang="en-US" dirty="0"/>
          </a:p>
        </p:txBody>
      </p:sp>
      <p:sp>
        <p:nvSpPr>
          <p:cNvPr id="28" name="Овал 27"/>
          <p:cNvSpPr/>
          <p:nvPr/>
        </p:nvSpPr>
        <p:spPr>
          <a:xfrm>
            <a:off x="3189415" y="4325019"/>
            <a:ext cx="550641" cy="55064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438202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51692" y="618978"/>
            <a:ext cx="9158066" cy="689318"/>
          </a:xfrm>
        </p:spPr>
        <p:txBody>
          <a:bodyPr>
            <a:normAutofit fontScale="90000"/>
          </a:bodyPr>
          <a:lstStyle/>
          <a:p>
            <a:r>
              <a:rPr lang="ru-RU" dirty="0"/>
              <a:t>Н</a:t>
            </a:r>
            <a:r>
              <a:rPr lang="ru-RU" dirty="0" smtClean="0"/>
              <a:t>аучно-методические основы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489" y="1139483"/>
            <a:ext cx="8496885" cy="5064369"/>
          </a:xfrm>
        </p:spPr>
        <p:txBody>
          <a:bodyPr>
            <a:normAutofit fontScale="85000" lnSpcReduction="20000"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Актуальность обусловлена важной ролью двигательного анализатора в развитии высшей нервной деятельности и психических функций человека.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в тонкой моторике (дифференцированном движении пальцев рук, координации движений рук и ног при ходьбе, кинестетических нарушений) определяются теми же механизмами, что и интеллектуальный дефект - нарушением аналитико-синтетической деятельности коры больших полушарий головного мозга, в основе которого лежит органическая патология корковых зон двигательно-кинестетического анализатора.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Этим обусловлена первичность двигательных нарушений в структуре заторможенного умственного развития человека. Устранение двигательных нарушений или их совершенствование способствует развитию аналитико-синтетической функции коры головного мозга, интеллекта человека. 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071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562038" y="926858"/>
            <a:ext cx="4015485" cy="6000781"/>
            <a:chOff x="2646841" y="924084"/>
            <a:chExt cx="4015485" cy="6283278"/>
          </a:xfrm>
        </p:grpSpPr>
        <p:sp>
          <p:nvSpPr>
            <p:cNvPr id="3" name="Полилиния 2"/>
            <p:cNvSpPr/>
            <p:nvPr/>
          </p:nvSpPr>
          <p:spPr>
            <a:xfrm>
              <a:off x="3405601" y="2755654"/>
              <a:ext cx="2042937" cy="3635856"/>
            </a:xfrm>
            <a:custGeom>
              <a:avLst/>
              <a:gdLst>
                <a:gd name="connsiteX0" fmla="*/ 0 w 1861358"/>
                <a:gd name="connsiteY0" fmla="*/ 1817928 h 3635856"/>
                <a:gd name="connsiteX1" fmla="*/ 930679 w 1861358"/>
                <a:gd name="connsiteY1" fmla="*/ 0 h 3635856"/>
                <a:gd name="connsiteX2" fmla="*/ 1861358 w 1861358"/>
                <a:gd name="connsiteY2" fmla="*/ 1817928 h 3635856"/>
                <a:gd name="connsiteX3" fmla="*/ 930679 w 1861358"/>
                <a:gd name="connsiteY3" fmla="*/ 3635856 h 3635856"/>
                <a:gd name="connsiteX4" fmla="*/ 0 w 1861358"/>
                <a:gd name="connsiteY4" fmla="*/ 1817928 h 363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358" h="3635856">
                  <a:moveTo>
                    <a:pt x="0" y="1817928"/>
                  </a:moveTo>
                  <a:cubicBezTo>
                    <a:pt x="0" y="813914"/>
                    <a:pt x="416679" y="0"/>
                    <a:pt x="930679" y="0"/>
                  </a:cubicBezTo>
                  <a:cubicBezTo>
                    <a:pt x="1444679" y="0"/>
                    <a:pt x="1861358" y="813914"/>
                    <a:pt x="1861358" y="1817928"/>
                  </a:cubicBezTo>
                  <a:cubicBezTo>
                    <a:pt x="1861358" y="2821942"/>
                    <a:pt x="1444679" y="3635856"/>
                    <a:pt x="930679" y="3635856"/>
                  </a:cubicBezTo>
                  <a:cubicBezTo>
                    <a:pt x="416679" y="3635856"/>
                    <a:pt x="0" y="2821942"/>
                    <a:pt x="0" y="1817928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294180" tIns="554049" rIns="294180" bIns="554049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>
                  <a:solidFill>
                    <a:schemeClr val="bg1"/>
                  </a:solidFill>
                </a:rPr>
                <a:t>Способность ощущать своё тело</a:t>
              </a:r>
              <a:endParaRPr lang="ru-RU" sz="17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3642027" y="924084"/>
              <a:ext cx="1769789" cy="1769789"/>
            </a:xfrm>
            <a:custGeom>
              <a:avLst/>
              <a:gdLst>
                <a:gd name="connsiteX0" fmla="*/ 0 w 1769789"/>
                <a:gd name="connsiteY0" fmla="*/ 884895 h 1769789"/>
                <a:gd name="connsiteX1" fmla="*/ 884895 w 1769789"/>
                <a:gd name="connsiteY1" fmla="*/ 0 h 1769789"/>
                <a:gd name="connsiteX2" fmla="*/ 1769790 w 1769789"/>
                <a:gd name="connsiteY2" fmla="*/ 884895 h 1769789"/>
                <a:gd name="connsiteX3" fmla="*/ 884895 w 1769789"/>
                <a:gd name="connsiteY3" fmla="*/ 1769790 h 1769789"/>
                <a:gd name="connsiteX4" fmla="*/ 0 w 1769789"/>
                <a:gd name="connsiteY4" fmla="*/ 884895 h 1769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789" h="1769789">
                  <a:moveTo>
                    <a:pt x="0" y="884895"/>
                  </a:moveTo>
                  <a:cubicBezTo>
                    <a:pt x="0" y="396181"/>
                    <a:pt x="396181" y="0"/>
                    <a:pt x="884895" y="0"/>
                  </a:cubicBezTo>
                  <a:cubicBezTo>
                    <a:pt x="1373609" y="0"/>
                    <a:pt x="1769790" y="396181"/>
                    <a:pt x="1769790" y="884895"/>
                  </a:cubicBezTo>
                  <a:cubicBezTo>
                    <a:pt x="1769790" y="1373609"/>
                    <a:pt x="1373609" y="1769790"/>
                    <a:pt x="884895" y="1769790"/>
                  </a:cubicBezTo>
                  <a:cubicBezTo>
                    <a:pt x="396181" y="1769790"/>
                    <a:pt x="0" y="1373609"/>
                    <a:pt x="0" y="884895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280770" tIns="280770" rIns="280770" bIns="280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>
                  <a:solidFill>
                    <a:schemeClr val="bg1"/>
                  </a:solidFill>
                </a:rPr>
                <a:t>ЦНС</a:t>
              </a:r>
              <a:endParaRPr lang="ru-RU" sz="17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4526921" y="5061793"/>
              <a:ext cx="2135405" cy="2145569"/>
            </a:xfrm>
            <a:custGeom>
              <a:avLst/>
              <a:gdLst>
                <a:gd name="connsiteX0" fmla="*/ 0 w 2029364"/>
                <a:gd name="connsiteY0" fmla="*/ 1072785 h 2145569"/>
                <a:gd name="connsiteX1" fmla="*/ 1014682 w 2029364"/>
                <a:gd name="connsiteY1" fmla="*/ 0 h 2145569"/>
                <a:gd name="connsiteX2" fmla="*/ 2029364 w 2029364"/>
                <a:gd name="connsiteY2" fmla="*/ 1072785 h 2145569"/>
                <a:gd name="connsiteX3" fmla="*/ 1014682 w 2029364"/>
                <a:gd name="connsiteY3" fmla="*/ 2145570 h 2145569"/>
                <a:gd name="connsiteX4" fmla="*/ 0 w 2029364"/>
                <a:gd name="connsiteY4" fmla="*/ 1072785 h 214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9364" h="2145569">
                  <a:moveTo>
                    <a:pt x="0" y="1072785"/>
                  </a:moveTo>
                  <a:cubicBezTo>
                    <a:pt x="0" y="480302"/>
                    <a:pt x="454289" y="0"/>
                    <a:pt x="1014682" y="0"/>
                  </a:cubicBezTo>
                  <a:cubicBezTo>
                    <a:pt x="1575075" y="0"/>
                    <a:pt x="2029364" y="480302"/>
                    <a:pt x="2029364" y="1072785"/>
                  </a:cubicBezTo>
                  <a:cubicBezTo>
                    <a:pt x="2029364" y="1665268"/>
                    <a:pt x="1575075" y="2145570"/>
                    <a:pt x="1014682" y="2145570"/>
                  </a:cubicBezTo>
                  <a:cubicBezTo>
                    <a:pt x="454289" y="2145570"/>
                    <a:pt x="0" y="1665268"/>
                    <a:pt x="0" y="1072785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320053" tIns="337071" rIns="320053" bIns="33707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bg1"/>
                  </a:solidFill>
                </a:rPr>
                <a:t>Проприоцепция</a:t>
              </a:r>
              <a:endParaRPr lang="ru-RU" sz="18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646841" y="4995847"/>
              <a:ext cx="2196433" cy="2131623"/>
            </a:xfrm>
            <a:custGeom>
              <a:avLst/>
              <a:gdLst>
                <a:gd name="connsiteX0" fmla="*/ 0 w 2196433"/>
                <a:gd name="connsiteY0" fmla="*/ 1065812 h 2131623"/>
                <a:gd name="connsiteX1" fmla="*/ 1098217 w 2196433"/>
                <a:gd name="connsiteY1" fmla="*/ 0 h 2131623"/>
                <a:gd name="connsiteX2" fmla="*/ 2196434 w 2196433"/>
                <a:gd name="connsiteY2" fmla="*/ 1065812 h 2131623"/>
                <a:gd name="connsiteX3" fmla="*/ 1098217 w 2196433"/>
                <a:gd name="connsiteY3" fmla="*/ 2131624 h 2131623"/>
                <a:gd name="connsiteX4" fmla="*/ 0 w 2196433"/>
                <a:gd name="connsiteY4" fmla="*/ 1065812 h 213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6433" h="2131623">
                  <a:moveTo>
                    <a:pt x="0" y="1065812"/>
                  </a:moveTo>
                  <a:cubicBezTo>
                    <a:pt x="0" y="477180"/>
                    <a:pt x="491688" y="0"/>
                    <a:pt x="1098217" y="0"/>
                  </a:cubicBezTo>
                  <a:cubicBezTo>
                    <a:pt x="1704746" y="0"/>
                    <a:pt x="2196434" y="477180"/>
                    <a:pt x="2196434" y="1065812"/>
                  </a:cubicBezTo>
                  <a:cubicBezTo>
                    <a:pt x="2196434" y="1654444"/>
                    <a:pt x="1704746" y="2131624"/>
                    <a:pt x="1098217" y="2131624"/>
                  </a:cubicBezTo>
                  <a:cubicBezTo>
                    <a:pt x="491688" y="2131624"/>
                    <a:pt x="0" y="1654444"/>
                    <a:pt x="0" y="1065812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341980" tIns="332489" rIns="341980" bIns="332489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</a:rPr>
                <a:t>Кинестезия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48056" y="205947"/>
            <a:ext cx="8299939" cy="77991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Нейрофизиологические основы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Рисунок 8" descr="C:\Users\Ольга\Desktop\15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579" y="1197162"/>
            <a:ext cx="1847137" cy="3361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Выгнутая влево стрелка 7"/>
          <p:cNvSpPr/>
          <p:nvPr/>
        </p:nvSpPr>
        <p:spPr>
          <a:xfrm>
            <a:off x="2291471" y="2010031"/>
            <a:ext cx="1265753" cy="1892267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 rot="10800000">
            <a:off x="5267482" y="1834190"/>
            <a:ext cx="1234064" cy="1970470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носка со стрелкой вправо 17"/>
          <p:cNvSpPr/>
          <p:nvPr/>
        </p:nvSpPr>
        <p:spPr>
          <a:xfrm>
            <a:off x="154546" y="5086474"/>
            <a:ext cx="2769801" cy="149394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305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Кинезеологические упр.            (на выдохе-звук)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Выноска со стрелкой влево 19"/>
          <p:cNvSpPr/>
          <p:nvPr/>
        </p:nvSpPr>
        <p:spPr>
          <a:xfrm>
            <a:off x="6336406" y="5086474"/>
            <a:ext cx="2653048" cy="1493949"/>
          </a:xfrm>
          <a:prstGeom prst="leftArrow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Стретчинг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(удлинённый выдох)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7599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1013</TotalTime>
  <Words>367</Words>
  <Application>Microsoft Office PowerPoint</Application>
  <PresentationFormat>Экран (4:3)</PresentationFormat>
  <Paragraphs>75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Муниципальное казенное дошкольное образовательное учреждение  «Центр развития ребёнка- детский сад №4»   п.г.т. Анна, Воронежская область,  ул.Коммунальная, д.93 Значение физических упражнений для развития   детей с ОВЗ</vt:lpstr>
      <vt:lpstr>Цель</vt:lpstr>
      <vt:lpstr>             Задачи: </vt:lpstr>
      <vt:lpstr>Слайд 4</vt:lpstr>
      <vt:lpstr>Основы социальной реабилитации</vt:lpstr>
      <vt:lpstr>Слайд 6</vt:lpstr>
      <vt:lpstr>Слайд 7</vt:lpstr>
      <vt:lpstr>Научно-методические основы </vt:lpstr>
      <vt:lpstr>Нейрофизиологические основы</vt:lpstr>
      <vt:lpstr>Слайд 10</vt:lpstr>
      <vt:lpstr>Слайд 11</vt:lpstr>
      <vt:lpstr>Алгоритм сопровождения ребёнка с ОВЗ  инструктором по физической культуре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андрей</cp:lastModifiedBy>
  <cp:revision>88</cp:revision>
  <dcterms:modified xsi:type="dcterms:W3CDTF">2016-12-06T07:03:53Z</dcterms:modified>
</cp:coreProperties>
</file>