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xMTEhUUExQWFRUXFxwXGBcYFx0YHBgbGBcbHBwYGhodHiggHB0lHBoYITEiJSkrLi4uGR8zODMsNygtLisBCgoKDgwMDgwPGisZHxkrKysrKysrKysrKysrKywrKysrKysrKysrKysrKysrKysrKysrKysrKysrKysrKysrK//AABEIALEBHAMBIgACEQEDEQH/xAAbAAACAwEBAQAAAAAAAAAAAAADBAECBQAGB//EAEIQAAECBAQDBQYEAwcDBQAAAAECEQADITEEEkFRBWFxIoGRobEGEzLB0fAUQuHxI1JyBzNigpKywhU0Q1N0s9Li/8QAFAEBAAAAAAAAAAAAAAAAAAAAAP/EABQRAQAAAAAAAAAAAAAAAAAAAAD/2gAMAwEAAhEDEQA/AMCZAgh41F4OI/CwCGWJMraNaVgqVi6cFAYipcUMuNmZgHtAPwpgM0y44S40lYU7RT8PAIBMXBaGjJiPcwC2YwMiGZ6GSTsCfARPu3gASZzND8ibmasZ65NaQRAIgHlpKVPp9I0ZGKZNTGPLXoaiCyw5gNeXMBNILMLCFsHLY3EPTJb2gMadWAKEaM2Q0AEt4BNQ0gBlRqGR0iqpIF7wGZ7qLZIbUkRwQIBXJF5cqDloGAdHgBqk1gkqRFJgN67QVE47ecAzJlAF43JaXAvWMKXPLQ/gsSSCNBAaJkEXp98o5m6QIThcmJm4gDn3fOAII+b+2nEBNnlgB7t5b5nzMXdtO0VR75M8mjx8t4v/AH874SDMUQU2qom+t4BLOOcUL/ZgypSmcJJG7QPIYD64rCsI78JD6y4H2LRyZyWckM7X3pAJS8ORTSGZeEhgz0aqSB1EcnGy2qtOuuz6QAlYGkKrwZjUVxGSPzjpeBTcUjK7L/0mnV4BH8LSBzMFB1YgqAypLVqf3FYTXilORTvH6wHTcKBC65LaRedPUzuLPbwhPEzpiTfyFekBGIlOlQa4I8oHhQ8tBb8o9IIiaoXIPIxGCLS0JswZ+mkBC5Y8IpkGsOCW8WmSg0BmkiCSVmKTCNx4vEONxT5wD0uaaQ2mfQVjMllQNNvSIViBv3fdoDXlrfWICK1MZEnG1p6dfOG5OPFc1GgHzh6j1iypAasDlcRQoFyEkOOoBZxvvFRxKWQXLNoReAEvCjNeKqkCBDHhyTStKacz9IDPx7EEAUtfWAYVK84qJJ1hEcQUVEk6tWmkTMxa7lXl9IBkyt4ouQRpRnhcTXL6w1JmmxINIAE+ehAeYoJDs5pX5wzLndjOgZxlzAJI7VKAG1YyfavCBcknM2Q5+tCMvUvA/ZbiSMqZB7KgGFaKq/cb0gGuNceWiRKmyAFJXqoE5W/KQLGhBroY3MJiETEJWkgggEsbE3B2vrGBxlBkSp5SWROYMzhMxRAUQbALS/eBvHneB4yZKWpaKhKMy0mykhQB7w7vyMB6T2xx02SmUZSyjNmdgKsEtpzPjHjpMoqqqrmN/wBouLS8XkCHAQVEksHCms7bQCXiEgMwp/jH1gM04YnRXnFvwy/5T4H6Q9Nxqf8AD4k/KAfjSf5PP5iA+jHEEJvpq0IpWlnPe5G9YUmEsKCv0OgiiJx1Db62rAPZkUGl++IOLSEuoCmz90IS1BRZzvtYPpFVKKgXo+nSAcOJQsPlLc305w7K4wMqQxcUUGDd1aaRlS0sihLjT9+kUdyRc1PmNIDS/wCqBLgBV3qR3igtAPxr0AoKvUmtSBCiSlLZ6bjWjUb7vFisHKx2tT0PWAdlh0An4Wccn3gGJmpSO0rsimpq50rATVgNQNY7FyQE3s3qx8ICZM9C3KS7G5BHdWA4WdmQDu/+4iMjhWNX7xMqmUqsE7avfSGRjUpUJf5QSytuXjcwGoqaurqahuWhcAqGZ0l/8T/KImsq5LaE26Fr/e8LzJVi9R8KvkRrpeAvORWhvyPhEqSnr3xSXOUpTEB787jyvF5oyvpztAUXU3tp92iJksgBQNCaRVKwahiK1Gh0i2Y5ACNbffOAgFV4IlL6xUSzzufIRdFLiji/MQBUooK/bxU3jhMcCmlubxOSxJoR3jZ4CZiWD+UWWyctA560ekcFUoWOlREIci7H6GAopdTYGwZ97Xg05GZnLHYD5eEAmyWIckvXekGQq2Wx84CEyyG10g0o1iAd+r+EWSYDH9r5xEpGxXX/AEmPMJXlZQuGUORFRHp/a7CPLStz2VMz0ZXLdwPGPKaDeA+i4o+8wqlAsFSioWtlfwjw2FxKE3BdQKXzMAFAg0AJNDzj1nBUCfgMgLKymWP6klwOhGXxjyONlAZSmmZLqT/KoKUkjvyv3wBMsn8q1Bt0u/Olon+H/Oo/5P8A9QkBFwiAYyyiWdY6jyvDqOFnQ0Naj9RCA4ess1zpZo3cJRCcygS19/CA2sXOKWOwLN0FYVw2MCkqU7gb60tFMZiFJooAs1RVyRpXrCGGmN2Ak1OrUem9oDWVMYDKG9R9j0iiVkG8JzcZ2qJLBhu4AZ+sEClFgGGvO1B4a84Bpa7Mr9Ln1aBmeoJWoJBYO3e5PhAJc+529T31jgF2Cgyg1rvRngG8FxBU2WcyQAkU38/CLoVYW1Y0tGTMxQlnKApkhnDVBvfrFkYtxTMKEt2WG3O5HSA3JuOlpKUgjtBwWzUJb1fwiuNUkJIKxnGhVXe0ZRX2XrYBiaaub0D+sUwk0JU6kk3sHPWtLQAU4ZSkkjM+awp3vv8AWKzeGH3cwKCkkJ7LGxLkEgHQxpTeJlyEgirl9KNYaHrE4qfNmAqplIAOUEUD7k0qddIDJ4dxMkiXNZKtCAyZgA8AobRoFdyKgDy+npGV+GEwKSbku7C9wRWhYjziZa1S1BE1XxURNaim/KsaK5mAcU5Doq1WNFDcjcQPOH+AWA/UdflETpBBLOkgvkrTdSTt5/OcWmrKqWFU1BBrmDU2gHBh1ZHAOUh3EUQsq7Nc35edthu8Ly8dMlgJBBSTYgljvQjf9IthXXNBPxKNG6H0ApAaEsuoJHN9gGq52eKzEsCCdXiAkgkc6Uv3+f3QaAezWtb9XgD4QJc9/wAucTNlhQChSrV+6RXCNmY89eUDQoNvWgPIwFQgAguD3w1IxCagvy7zCs1DE2i8sn75CkAeeoE30Zm8vGJkpcd320DBJuSSC1bNeGpKQxbo28BeTIcOdB3wWVIqxtyv1i0pB1ZLFqnxt84c9213I3YsPWAxPbDDJRhnBclaaeMeLxeFVLKUzB8SErS2qVhwfUd0e69qS+GCRRS5oSkKvYur+moHfGZ7Yy5X8FEtTqQChrkDsgZjuG9YDB4Lj1YdWdJoQXBsaUJHJ4DOmBZKtVKKieZLnziJ4D5RYU6xaSi/Z5wFQkQxJkEhwAG1JHjWLy5YZTgmzdX15M8WGFCgwSXu5sPHS0AWRg5qnIWm1HAr32hvCJCUhK2cUqsWv84y5GFW7sgVZyoAA8i9xDi8ItZzGZKJ3Ckj6P1gGh8KbO1aup9SfId0RJJNdLUvz8vWFUTdwK1v984Z/EgKoHo1S2m3WAmYliBo9TyZ/R/CF0Yl5jEBj9KQwJoyupr6m7DpFpaZa1VCQdGUTQOW+9oAhmZcoASXq5LVFRp9Ith52ZLlJCm5tUsPIk98JYgpcGlNj5F9ItKDJDkVL1VelG5XgB4mWWqGLVHNqwbhySDT8w8AKeZJ8IIiXmZ1JbkO9h4R2KluAAwQOd+u8BbEP2WLA5n5lr1jQ4TLUfeKrlTLDdVGlf8AKYz5EkpyksAT2XF2YH5QxMxIIIBUlJYEaHag2gGJ2BZRUWyhm1fKbfYiZ2MOQuKlCUu/Iu/nCnvTQe8LdI0eA4hKZ8sqyZa5jMAIAAJcPY0DfrAYk/CrlEFSSkLSJiX1Fn8PlFyErSUKDpUGI+/H9o95xpcrFJlpR7uYVr91nIzGUkpUpagLg5UUG5F4857ODBqmFEyWo515UdrspSB2XIUCVFq6VFhAeaQFSgUzCTJJyomGvuy/ZCzoDYK/WL4nDihfam3foXjVx0oe9my8hCStUvIakOWyc+V3pGBipKsOdVSX7JuZZcUVyv0gDKW5Gz+XOLyVMQSdX68oogC+m++oAi9BalL9DU+RgNqUASjqTfWjvzq0LKlOxFwX+cDw4JSCLJBfRn/UxoTVskMNLep6mADhJNVEioBJbnTWAJSGO9PWGkTFJsaN09dngiMElVcx8IBBKFGsGA3PcxpSHUcO0ChBTwkmpUPFvGjQA8NJT2nLN30356waRLSux3YM3f0gKQEEJSxJNdf0jTwwJJBajE8xAAkSxqSGN/Pxt4xr+8AllQ7QUTvS13tY+MJy5wZlMd6N96wdU1ZlFMtgpqEpKk94BDi+ogPFe1ike9SwU+VySoqBcsGcsBQ2AEZC5hNz5DpDnHlYgzQZ6UBWUNkcpKXLEV3fa0JJB/l8j9YCDLGlukSHAIBZ6GLqIFSw8frBBf4Qocnr0rActKFA/CoBxUtWzwHDcPlmpIpd1CndFuI4LKWR2wGzM/xNVjqAaPCn4darSqcwW9YDQUhDFiCXykZWIperffjFZ8ycktLUpKW0Aq9XLasQO6NBMlACpkxQUpZZaXyJBNrnRhrrGjLlJXVDFOyZzZXqU9mlyfGA8lwnDZ1NT4XqHa1YZxskmaokVKj5QZByHsKSKaNbaD+9JLkpPhANcVwpCEJLZXKg2jgFq9Y7hWHDFQYEGjjdgR97wBWIWR2lA11aCoxOUaXc2EArh5QcWvYw3xFBKUlRdqBtmFIGV6gjfSkQZhN1eYgKhNBA1bQVSiaP6RQpPLygIm26fX9Y6UHESAdx5QRKRuPGAGE9pvlygy1D5DpHOzl3Nun2IWWuA2PZvHCTiZa1FkuQo7BQIc8g/rEe0XB52GnKXLSTLK88tYDhJfMEq2YsxNxGOpdY3uA+1c6SnIWWgUSFOCBsFA28YDR49ImTFSMVhgoqnpFEgFpiQ4fSzgvbJWL+2mIJnJlqCCMgUWSLqcKSdw6X740OH+1PvZM89iVMQnMkKU4VQkVpVx5iPITscqYoqWcylFyT5crUgMbH4MyTmlgmS7lIcmXuRqU+kGor4SCCFM1qvWNOX4jYX9Yy8RgTKPvZScyXdcoBj/Ugf8YB6SklASGNSb/ez98PrlAqJZwlI8xvCXCcQlSMySDmPgCC/e9IOuaSzFqANu2sASUouRs9Nrb7/WHEKysKdGHqGs8ZcipLE9+p7jGjIlmjjeg/eAJMxSU1t0LkwCdPVM7KQSnWm2hv9tDKMKlRCmsW9aND8qUhg6m5AWgMtEgAVoTqPrDEqSKM9ebm8NzZKBaoO+8VlhKRZQ+Yd6CkB2FwrkAAnvMOoxoTRM6UCl3BIYu+oNw328YeO9rZUr+HKJQqomGbKVm5ZWoNa1EZk/2gQsdrEKNQfzi2jCWBAd7Uz1KmoJykBGUZCSGBNbDfyjJRNNmPhDuI4rJJcBPcFH1CYqiekJKlCh2BpygMtc0qUynA0HSGZJUosHJ0a/K0JYlwr+Eokf4wlxD3D8OtSwqasjZtRsWD1YQA15AsZkdnXKSCXHWlR5xSaoKaqnFBQAMOivlDOLwcyhKDYd4LxWbgphYISSWZvKADIwilpogpGYvMDkMNxbwqS0bqMMopTlQpAa3vcp6qG5+6NGUoqloIysMxBej7Du+sMy0YgAZJhAIch0prY3L6eDQGfLwtB2R8IdiDpU0gsjArOkdJ40oVOUjRkM21TFlTlq7RckhwAL1H15wFl4MpvTeBTZTWL90GkJVdmY+jvemkUJN3fmW9YCkoUiSKwUrB18h8gImWrcP3D5iA5SQ0WwmUE5tRyv4RVahp6RVcwE2AH6QFsQ2aloJLQGEDQ1OnzMGJYPACxB0GkKiIzl4shNXgJWKRAS28GQmr33gc8h2EANKqwwFQv7uBpWRAa8mbasOySDHnTiFbUhjC4lQPKAYxuEMpXvJA+L45dgtwzjZXrHYfFCYMybVBDMUkaEGoIjQmrGQltqRi4vDqCjNlUWfiRZMwbclbGA1cEgfEotrGvLPMEA0ZT6a7VPlHn+H41K05kltCCKpI0I0MbMoMn4wFUYAOHOhq+npAaCMxT2DetN94ZTLJU2p5/rGaMOooTldu0C1ql76wP2l9oFYVEmShLLUgqM0gK1KcqHcZgzkkUzClaBqHDuCCfCA4fCB6R5vgfH1qmJRnKwpQBoxrR3a2/KPbS0DWkBmcW4DLxOTOVJyOAUtV2oXBoG8zHlsf7HT0Z1IAXLBJDOVEOAOy161bnHvFTQLkNzLaW8oeSXlqLGxp3PAfGVIIJBFRQg0rt1i34rIqgzJYaAMSKt6PrWPUe2WGQFoWhOQrBKm1PZL01qXMeaXKBBH5rggsed7wAp2NBJOQeb9SzCG5PGAkDIhlOC/xa6PR4zfdzA4ALW8Y6Xh5psDzgNRHEVrV/Fu4DmhAews3OHcVxJJNH+IpLAF3PUfZhQcNBST2zMp2Tc101boIXXw5f/pLHNlf/WA2l8VQoFIVMSohjZIIOUEkudh4HnFFYgkJIQgOkWzF+bgVjJTgylOfMlRPZCc3aSXdyDW8MI4hOanukclEDvD6ad0BnKwxpmew15x6aVgciXqWDDw+kZfFZLrBF8opG2pWaVXsuP3gAYGYMsxJ3NeSv1MZWHWwHL9Yt+IdbJdrRaWlyocyPCAXAZRpT6xZZcdDEmeWy08A/izxwpAcDHNWLFLh6ftF5wY02Fd6QHJeJnziEEbkeUXkh4DOqa6CAXlmHJMtoAkCG8PLBt37QFpyco6wkiXDeILwMppATLQ5iysMH9YlIaGEmltYASMMBF0SK0tBst4vKDGAHNoAOcRNksHajwWZKKlUIAZqxEzDq5QCGL4cs/x8Ocs4MFJ0mADlct397MfgePE5wBlWPiH0J0enKHMOXZQSS1aU8RFOM8DUQMTIdE5IKiw+IJBJoB8TC1lOxgPZcKlNKS4D38dIwP7UkI/DyRQK944D1ylBBps4S/QRlI9vVmSlCJSvfZfiQyhcuUggmzFq0Je0Y8jgGMxS80w5MxqqaqtdQmqj0LQGRhZiEF2zcj4R6vh3EFJRllqILXKswSdgk7dY0eJ+xeHThQZeYTUILrUpgtSVdp0ksHcgWagjx2EnqSQn1/W0BvY1KsRMlJmz1olse0mvbPwk2o7Dp1j3XDhNlujEKQqvYWlxmADutNkmpsSI+UqxqyW1egA13+ce+9np5myMswkmWEuTR0tcGxsbQGL7SYhK5mTNl92SkApVZ7uBUUjzuOQkJoUqc3BLt/pt3x6P2gxImKDGWyHAZQLpu5jJVw8qlTZlAlABehdRWAEjxf8AeAy5KikguhVLKWKejR0xSwXzg5r5ZgV4s7d8BCXNNYhacpIP34QD+EmyiVFWfP8AlIACU1vRQctyaGTiCR2Z0x73VWM/DSXSSNFVo97MAOsXRKWxJdNx8NdegvSAYQFzKqmLyv2ixWQNSATQdT+ppXDkB8ozB3dZ92T/AJQWaKcMBSWLuuh7JGVgTTTUPDMqQouCpZYs6JSGPebwCvE8QQE8xDeGxQMlzVnhLioLBTUSB5w5wSTnlto/ygEcEg5xlvDpGWbMHN/9QeB4R0TSWcJJp4t074Zx6sys4DOkGnLs31tAZk4MoGGVEN1ECKh+4eLOPt4C2HU99PSLT6kdIhCtgB0f5xM1TAdTAMSlsIWmpqesQmeYNMxCanwF7nWAGmXVraknQQ5KICSQenOM8TSss1LsKDqdTDM+a/pAcsxyREITBgloAbQZK6QspccmZAaUqYLRdZqwvGHNx2XWNfhomiWJ60slYAR/MxrnGwLU6HeAlWIOZOY1HTWL++BYmoBCvk1O8wotZzEnz3i2c1LPSw/TrAbmB4giiXBD0ASUtXnTl3xu4WYlywsQa9I8hh8WqYUpygcwG258o9DJxaQ3bF996hxfUQGZ7W8CllKZuHSJU7M/YGUKfdqAvrzL0svwD2hzKKFoyThcM2YjUDldvCN+bxFCuwoKo+lKXuRGN7Q8JlzJfv5ZAmS2UFFQRS7FVnFx61gEPaf2gJHuJZbK4VupT17gRHlUBlAk1eC4rGKWSqgKqksxPXeAIBJAgH8HLUk5wK5nciz9CI917E4RaUzJi2aZQXchL1fqSO6PK8OnJzBJq9B1j3sqelKUIH5UgDuEB4PiHCpsuaJWUuo9gD8wdgY0ONIEuSjCpYWXMVqSCfIm39MeqmSif4mULWlKhLB7ID3JNxZvGPn3EMcJylK7WZXxUtRg3QUFYAC8EAUkVB1s9btoIr/0rOS6ggOwN6nQ7CGMJiBlUouwIAcMzEfWB42cAojOE5hqCeVx0gCyMAUlUpSkssAbsdPnXnyMD4hIRJrKUF5S1Cb6gkX/AHhmVOkzBmWtIUEsCFG+5FOdOZjLlOpgO0tZJ7NGLgfLfWAMieyKqBfQEu92reprpSBjCTFgHJMNLpSkvzr9s0by+FBCc6/dJOtCog2BCddHt3RlJxyAACmaTymJQLl6VfrAM8Rmj3NnzC40YUPjGZJWtCCkFnrQtpvGpi5XvUoyklILMIyuISilSkfyse4t9YA+BSVHKmrh20h3HyMhlPR0EHqC/wA4U4KrLOQf5k/f+2NTjiSQCDq3iP0gMXERZIoInKp9PKJJPKArhic0OzZZUkDZT+ULygaMnwFYcw5IvT1P384CZeDTQKJtpcnb5UhXEYLtHLa5eyRz5xtSZaVILHtXykd5fYV8oTxGDJd6qFKk5Q1n3gEETAgOmr67920VCs1dYFPW5ANCLg84vILQDkkRM4mKS5giy8QAN4AOQ3hTFz2pEYvHk0FIvwDCJm4hImEZR2lOWcCuXm5YNzgNDg/s+VpE+Z8AVZgWcUJSVDNXTSj3jWxXFp5SQ5AoNA/M670fXaA4mYxpW7gfKkB9yVVsDzeAVC1E1vGjIkECvzg2FwiRV6/fhDAU7MKb6eNvB4AY7ASWuQNNXbzEL4lRRMU6RRq/5bs2g56RqTcJ2QfiIIqRZlaDQR2Mwnxk/mAFKaN6QGZJxCQ7B1KFCT5swrW8E4tiVowhDMiYplkCwIoHLs5F+XOFpolyAFTSwdhQmAcV9oVKyy5CmQAc2ZIIXR2ykGlCGIuQ+4Dz6pYB5QTDZc6c5ZL13b1geJIzOkZQdHdjq1A3TSBuTAeuRwiXM/i4ftpS5WgGqWD5gDUihpU/Lc4OffEU5FWlLkNzpHicElcoCbLURMR2xZmAuBuA58Y2uB+0UyqQU5lVJINT3QHssQsWCkpoyXPgw1j5lxbDe5mKQhWZN0lmZ9DzDXj2vGZqUDO7lnDVpemg/WPKTZyVgBSjlu4QH6XrAYCgpilwx0fvis6atwSxY0jYVhJB/wDIodU/SFlcOlm01I6hngM0zCpQIHaDl+Qq5PIa8oMvHqKVFJMtrBJa5rYVDklybnWHcqZSFBSASxGdKnDK+cZImluyG0UqlXAox6ecAzh8SMvbAYEOVVKr2OUnzh6ZPSC2WajUhIAFav2i+sdwOaJWYqmS8poUrLkjkl2fS8FRiDX3alBLlsqlnvJSGcwGlwLEPJDipFxuIyeJS1GeafHLexoyW9Ujxi3Bcd7tKZZDkk2ILPDHEnCc6yVGwSLDrALYLDkFJ/Mlw/5RU1J74cxiXSSVOXDn6RlYbEKWsB2GwjRnOUkQAByrSsElUIO1axEiWDdTK2gM2YxLGjNSAKuazNStYcQSXcEN8RIZrUbU2+6xk5xtBpOLWkECYsBVwFEA9Rr5wGxhMOpGddchZlGmuoLZhvldul3DPAS+YOzAMDegeld61pWMNa1LcrWpZHadSyqmt7ViwClp5A074BxYTMBC2JB7KhQiu/1jLn4cy2ftILsocqVhxGGU4AuzsYZXh1Zco5257vAY5XqDC+InPz742p3B0KDuUHVrHctbwaElezyvyzAeoKfrAZaU6nSPV+zmFCJPvCSFTDa3YABTyILnyjAVwma6UlPZKgCoEFg9T4R6la9BQfT9ICSonQCldvCIQTv4QEK/SJd/2gD5BrXqXg6cVl+2hVK6frF68hANInLIeoD7RaScxqT4P847CySQL9T8o0kYQClty3z+kB879qCDilgu4CQBS2UH5kwtgqDr8tOceh9qMN77De+SlIVJmqBoMxQ7Co2cGvXr5SXPbrAN+6V1HKIynaAJxJ/YtDSMQT+ZVOcA9wjMmYhS6ISQSVWYGobXZoXnlImrMo5RmJQHFASWT4Ru+z4lTJE3OgLMsZq1KiXygNU2NNGJs8eUTN2gNjE40EJOYqIRlsUlJrQ17TU3F6QDDcQQotMSRzlsH6pt3iIlz2Hw5i1S1vDfnFJUoEuGDCgcHVi/3vAHmJkl2Kx1SD6GE1IS9VAB7kGnlGjh8NlSZitqD78IyZwJrlVXlAAx0vtZEudXY1+bfSDyMGAgK5OeyDQ2NWpavOPZ+z3sd/1DDpne9TLKVGWQULUXSlJfslh8ViNY2Z39l6lAD8aEgAUEpRFKCjBoD5wcMgJG6g7kMADzNiGNQ47UMS8ChhnVVvyCh53qY98P7MVZyU41kfy+7INBV1hId67XhXF/2XzAqmKUQaj+8DBzT4uUB824Z8af6h6Ru8Z/uz0iY6Ax+FfGenzEak34D0P+2OjoBRHx+MXn69B8o6OgFRBE3HfHR0ASTr0/5CNeTbw9BHR0BH/lH9MaCNPvaOjoCJt1dfnHDT70iY6Ag2+9oAqOjoCw+Ucn4T96xEdAGw/zMFHyjo6A2cDc/wBIg6/hPT5R0dAY/GP+0xH9CP8AYiPmYjo6AJFjEx0Bo8Duv+j/AJCEU3EdHQBsXcRoyf7k9/pHR0A/jf7hH+T0hOdY9Y6OgPef2R/9tN/9yr/45ce4X8XfHR0AxI16GPK8c/vB/SPUxMd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CEAAkGBxMTEhUUExQWFRUXFxwXGBcYFx0YHBgbGBcbHBwYGhodHiggHB0lHBoYITEiJSkrLi4uGR8zODMsNygtLisBCgoKDgwMDgwPGisZHxkrKysrKysrKysrKysrKywrKysrKysrKysrKysrKysrKysrKysrKysrKysrKysrKysrK//AABEIALEBHAMBIgACEQEDEQH/xAAbAAACAwEBAQAAAAAAAAAAAAADBAECBQAGB//EAEIQAAECBAQDBQYEAwcDBQAAAAECEQADITEEEkFRBWFxIoGRobEGEzLB0fAUQuHxI1JyBzNigpKywhU0Q1N0s9Li/8QAFAEBAAAAAAAAAAAAAAAAAAAAAP/EABQRAQAAAAAAAAAAAAAAAAAAAAD/2gAMAwEAAhEDEQA/AMCZAgh41F4OI/CwCGWJMraNaVgqVi6cFAYipcUMuNmZgHtAPwpgM0y44S40lYU7RT8PAIBMXBaGjJiPcwC2YwMiGZ6GSTsCfARPu3gASZzND8ibmasZ65NaQRAIgHlpKVPp9I0ZGKZNTGPLXoaiCyw5gNeXMBNILMLCFsHLY3EPTJb2gMadWAKEaM2Q0AEt4BNQ0gBlRqGR0iqpIF7wGZ7qLZIbUkRwQIBXJF5cqDloGAdHgBqk1gkqRFJgN67QVE47ecAzJlAF43JaXAvWMKXPLQ/gsSSCNBAaJkEXp98o5m6QIThcmJm4gDn3fOAII+b+2nEBNnlgB7t5b5nzMXdtO0VR75M8mjx8t4v/AH874SDMUQU2qom+t4BLOOcUL/ZgypSmcJJG7QPIYD64rCsI78JD6y4H2LRyZyWckM7X3pAJS8ORTSGZeEhgz0aqSB1EcnGy2qtOuuz6QAlYGkKrwZjUVxGSPzjpeBTcUjK7L/0mnV4BH8LSBzMFB1YgqAypLVqf3FYTXilORTvH6wHTcKBC65LaRedPUzuLPbwhPEzpiTfyFekBGIlOlQa4I8oHhQ8tBb8o9IIiaoXIPIxGCLS0JswZ+mkBC5Y8IpkGsOCW8WmSg0BmkiCSVmKTCNx4vEONxT5wD0uaaQ2mfQVjMllQNNvSIViBv3fdoDXlrfWICK1MZEnG1p6dfOG5OPFc1GgHzh6j1iypAasDlcRQoFyEkOOoBZxvvFRxKWQXLNoReAEvCjNeKqkCBDHhyTStKacz9IDPx7EEAUtfWAYVK84qJJ1hEcQUVEk6tWmkTMxa7lXl9IBkyt4ouQRpRnhcTXL6w1JmmxINIAE+ehAeYoJDs5pX5wzLndjOgZxlzAJI7VKAG1YyfavCBcknM2Q5+tCMvUvA/ZbiSMqZB7KgGFaKq/cb0gGuNceWiRKmyAFJXqoE5W/KQLGhBroY3MJiETEJWkgggEsbE3B2vrGBxlBkSp5SWROYMzhMxRAUQbALS/eBvHneB4yZKWpaKhKMy0mykhQB7w7vyMB6T2xx02SmUZSyjNmdgKsEtpzPjHjpMoqqqrmN/wBouLS8XkCHAQVEksHCms7bQCXiEgMwp/jH1gM04YnRXnFvwy/5T4H6Q9Nxqf8AD4k/KAfjSf5PP5iA+jHEEJvpq0IpWlnPe5G9YUmEsKCv0OgiiJx1Db62rAPZkUGl++IOLSEuoCmz90IS1BRZzvtYPpFVKKgXo+nSAcOJQsPlLc305w7K4wMqQxcUUGDd1aaRlS0sihLjT9+kUdyRc1PmNIDS/wCqBLgBV3qR3igtAPxr0AoKvUmtSBCiSlLZ6bjWjUb7vFisHKx2tT0PWAdlh0An4Wccn3gGJmpSO0rsimpq50rATVgNQNY7FyQE3s3qx8ICZM9C3KS7G5BHdWA4WdmQDu/+4iMjhWNX7xMqmUqsE7avfSGRjUpUJf5QSytuXjcwGoqaurqahuWhcAqGZ0l/8T/KImsq5LaE26Fr/e8LzJVi9R8KvkRrpeAvORWhvyPhEqSnr3xSXOUpTEB787jyvF5oyvpztAUXU3tp92iJksgBQNCaRVKwahiK1Gh0i2Y5ACNbffOAgFV4IlL6xUSzzufIRdFLiji/MQBUooK/bxU3jhMcCmlubxOSxJoR3jZ4CZiWD+UWWyctA560ekcFUoWOlREIci7H6GAopdTYGwZ97Xg05GZnLHYD5eEAmyWIckvXekGQq2Wx84CEyyG10g0o1iAd+r+EWSYDH9r5xEpGxXX/AEmPMJXlZQuGUORFRHp/a7CPLStz2VMz0ZXLdwPGPKaDeA+i4o+8wqlAsFSioWtlfwjw2FxKE3BdQKXzMAFAg0AJNDzj1nBUCfgMgLKymWP6klwOhGXxjyONlAZSmmZLqT/KoKUkjvyv3wBMsn8q1Bt0u/Olon+H/Oo/5P8A9QkBFwiAYyyiWdY6jyvDqOFnQ0Naj9RCA4ess1zpZo3cJRCcygS19/CA2sXOKWOwLN0FYVw2MCkqU7gb60tFMZiFJooAs1RVyRpXrCGGmN2Ak1OrUem9oDWVMYDKG9R9j0iiVkG8JzcZ2qJLBhu4AZ+sEClFgGGvO1B4a84Bpa7Mr9Ln1aBmeoJWoJBYO3e5PhAJc+529T31jgF2Cgyg1rvRngG8FxBU2WcyQAkU38/CLoVYW1Y0tGTMxQlnKApkhnDVBvfrFkYtxTMKEt2WG3O5HSA3JuOlpKUgjtBwWzUJb1fwiuNUkJIKxnGhVXe0ZRX2XrYBiaaub0D+sUwk0JU6kk3sHPWtLQAU4ZSkkjM+awp3vv8AWKzeGH3cwKCkkJ7LGxLkEgHQxpTeJlyEgirl9KNYaHrE4qfNmAqplIAOUEUD7k0qddIDJ4dxMkiXNZKtCAyZgA8AobRoFdyKgDy+npGV+GEwKSbku7C9wRWhYjziZa1S1BE1XxURNaim/KsaK5mAcU5Doq1WNFDcjcQPOH+AWA/UdflETpBBLOkgvkrTdSTt5/OcWmrKqWFU1BBrmDU2gHBh1ZHAOUh3EUQsq7Nc35edthu8Ly8dMlgJBBSTYgljvQjf9IthXXNBPxKNG6H0ApAaEsuoJHN9gGq52eKzEsCCdXiAkgkc6Uv3+f3QaAezWtb9XgD4QJc9/wAucTNlhQChSrV+6RXCNmY89eUDQoNvWgPIwFQgAguD3w1IxCagvy7zCs1DE2i8sn75CkAeeoE30Zm8vGJkpcd320DBJuSSC1bNeGpKQxbo28BeTIcOdB3wWVIqxtyv1i0pB1ZLFqnxt84c9213I3YsPWAxPbDDJRhnBclaaeMeLxeFVLKUzB8SErS2qVhwfUd0e69qS+GCRRS5oSkKvYur+moHfGZ7Yy5X8FEtTqQChrkDsgZjuG9YDB4Lj1YdWdJoQXBsaUJHJ4DOmBZKtVKKieZLnziJ4D5RYU6xaSi/Z5wFQkQxJkEhwAG1JHjWLy5YZTgmzdX15M8WGFCgwSXu5sPHS0AWRg5qnIWm1HAr32hvCJCUhK2cUqsWv84y5GFW7sgVZyoAA8i9xDi8ItZzGZKJ3Ckj6P1gGh8KbO1aup9SfId0RJJNdLUvz8vWFUTdwK1v984Z/EgKoHo1S2m3WAmYliBo9TyZ/R/CF0Yl5jEBj9KQwJoyupr6m7DpFpaZa1VCQdGUTQOW+9oAhmZcoASXq5LVFRp9Ith52ZLlJCm5tUsPIk98JYgpcGlNj5F9ItKDJDkVL1VelG5XgB4mWWqGLVHNqwbhySDT8w8AKeZJ8IIiXmZ1JbkO9h4R2KluAAwQOd+u8BbEP2WLA5n5lr1jQ4TLUfeKrlTLDdVGlf8AKYz5EkpyksAT2XF2YH5QxMxIIIBUlJYEaHag2gGJ2BZRUWyhm1fKbfYiZ2MOQuKlCUu/Iu/nCnvTQe8LdI0eA4hKZ8sqyZa5jMAIAAJcPY0DfrAYk/CrlEFSSkLSJiX1Fn8PlFyErSUKDpUGI+/H9o95xpcrFJlpR7uYVr91nIzGUkpUpagLg5UUG5F4857ODBqmFEyWo515UdrspSB2XIUCVFq6VFhAeaQFSgUzCTJJyomGvuy/ZCzoDYK/WL4nDihfam3foXjVx0oe9my8hCStUvIakOWyc+V3pGBipKsOdVSX7JuZZcUVyv0gDKW5Gz+XOLyVMQSdX68oogC+m++oAi9BalL9DU+RgNqUASjqTfWjvzq0LKlOxFwX+cDw4JSCLJBfRn/UxoTVskMNLep6mADhJNVEioBJbnTWAJSGO9PWGkTFJsaN09dngiMElVcx8IBBKFGsGA3PcxpSHUcO0ChBTwkmpUPFvGjQA8NJT2nLN30356waRLSux3YM3f0gKQEEJSxJNdf0jTwwJJBajE8xAAkSxqSGN/Pxt4xr+8AllQ7QUTvS13tY+MJy5wZlMd6N96wdU1ZlFMtgpqEpKk94BDi+ogPFe1ike9SwU+VySoqBcsGcsBQ2AEZC5hNz5DpDnHlYgzQZ6UBWUNkcpKXLEV3fa0JJB/l8j9YCDLGlukSHAIBZ6GLqIFSw8frBBf4Qocnr0rActKFA/CoBxUtWzwHDcPlmpIpd1CndFuI4LKWR2wGzM/xNVjqAaPCn4darSqcwW9YDQUhDFiCXykZWIperffjFZ8ycktLUpKW0Aq9XLasQO6NBMlACpkxQUpZZaXyJBNrnRhrrGjLlJXVDFOyZzZXqU9mlyfGA8lwnDZ1NT4XqHa1YZxskmaokVKj5QZByHsKSKaNbaD+9JLkpPhANcVwpCEJLZXKg2jgFq9Y7hWHDFQYEGjjdgR97wBWIWR2lA11aCoxOUaXc2EArh5QcWvYw3xFBKUlRdqBtmFIGV6gjfSkQZhN1eYgKhNBA1bQVSiaP6RQpPLygIm26fX9Y6UHESAdx5QRKRuPGAGE9pvlygy1D5DpHOzl3Nun2IWWuA2PZvHCTiZa1FkuQo7BQIc8g/rEe0XB52GnKXLSTLK88tYDhJfMEq2YsxNxGOpdY3uA+1c6SnIWWgUSFOCBsFA28YDR49ImTFSMVhgoqnpFEgFpiQ4fSzgvbJWL+2mIJnJlqCCMgUWSLqcKSdw6X740OH+1PvZM89iVMQnMkKU4VQkVpVx5iPITscqYoqWcylFyT5crUgMbH4MyTmlgmS7lIcmXuRqU+kGor4SCCFM1qvWNOX4jYX9Yy8RgTKPvZScyXdcoBj/Ugf8YB6SklASGNSb/ez98PrlAqJZwlI8xvCXCcQlSMySDmPgCC/e9IOuaSzFqANu2sASUouRs9Nrb7/WHEKysKdGHqGs8ZcipLE9+p7jGjIlmjjeg/eAJMxSU1t0LkwCdPVM7KQSnWm2hv9tDKMKlRCmsW9aND8qUhg6m5AWgMtEgAVoTqPrDEqSKM9ebm8NzZKBaoO+8VlhKRZQ+Yd6CkB2FwrkAAnvMOoxoTRM6UCl3BIYu+oNw328YeO9rZUr+HKJQqomGbKVm5ZWoNa1EZk/2gQsdrEKNQfzi2jCWBAd7Uz1KmoJykBGUZCSGBNbDfyjJRNNmPhDuI4rJJcBPcFH1CYqiekJKlCh2BpygMtc0qUynA0HSGZJUosHJ0a/K0JYlwr+Eokf4wlxD3D8OtSwqasjZtRsWD1YQA15AsZkdnXKSCXHWlR5xSaoKaqnFBQAMOivlDOLwcyhKDYd4LxWbgphYISSWZvKADIwilpogpGYvMDkMNxbwqS0bqMMopTlQpAa3vcp6qG5+6NGUoqloIysMxBej7Du+sMy0YgAZJhAIch0prY3L6eDQGfLwtB2R8IdiDpU0gsjArOkdJ40oVOUjRkM21TFlTlq7RckhwAL1H15wFl4MpvTeBTZTWL90GkJVdmY+jvemkUJN3fmW9YCkoUiSKwUrB18h8gImWrcP3D5iA5SQ0WwmUE5tRyv4RVahp6RVcwE2AH6QFsQ2aloJLQGEDQ1OnzMGJYPACxB0GkKiIzl4shNXgJWKRAS28GQmr33gc8h2EANKqwwFQv7uBpWRAa8mbasOySDHnTiFbUhjC4lQPKAYxuEMpXvJA+L45dgtwzjZXrHYfFCYMybVBDMUkaEGoIjQmrGQltqRi4vDqCjNlUWfiRZMwbclbGA1cEgfEotrGvLPMEA0ZT6a7VPlHn+H41K05kltCCKpI0I0MbMoMn4wFUYAOHOhq+npAaCMxT2DetN94ZTLJU2p5/rGaMOooTldu0C1ql76wP2l9oFYVEmShLLUgqM0gK1KcqHcZgzkkUzClaBqHDuCCfCA4fCB6R5vgfH1qmJRnKwpQBoxrR3a2/KPbS0DWkBmcW4DLxOTOVJyOAUtV2oXBoG8zHlsf7HT0Z1IAXLBJDOVEOAOy161bnHvFTQLkNzLaW8oeSXlqLGxp3PAfGVIIJBFRQg0rt1i34rIqgzJYaAMSKt6PrWPUe2WGQFoWhOQrBKm1PZL01qXMeaXKBBH5rggsed7wAp2NBJOQeb9SzCG5PGAkDIhlOC/xa6PR4zfdzA4ALW8Y6Xh5psDzgNRHEVrV/Fu4DmhAews3OHcVxJJNH+IpLAF3PUfZhQcNBST2zMp2Tc101boIXXw5f/pLHNlf/WA2l8VQoFIVMSohjZIIOUEkudh4HnFFYgkJIQgOkWzF+bgVjJTgylOfMlRPZCc3aSXdyDW8MI4hOanukclEDvD6ad0BnKwxpmew15x6aVgciXqWDDw+kZfFZLrBF8opG2pWaVXsuP3gAYGYMsxJ3NeSv1MZWHWwHL9Yt+IdbJdrRaWlyocyPCAXAZRpT6xZZcdDEmeWy08A/izxwpAcDHNWLFLh6ftF5wY02Fd6QHJeJnziEEbkeUXkh4DOqa6CAXlmHJMtoAkCG8PLBt37QFpyco6wkiXDeILwMppATLQ5iysMH9YlIaGEmltYASMMBF0SK0tBst4vKDGAHNoAOcRNksHajwWZKKlUIAZqxEzDq5QCGL4cs/x8Ocs4MFJ0mADlct397MfgePE5wBlWPiH0J0enKHMOXZQSS1aU8RFOM8DUQMTIdE5IKiw+IJBJoB8TC1lOxgPZcKlNKS4D38dIwP7UkI/DyRQK944D1ylBBps4S/QRlI9vVmSlCJSvfZfiQyhcuUggmzFq0Je0Y8jgGMxS80w5MxqqaqtdQmqj0LQGRhZiEF2zcj4R6vh3EFJRllqILXKswSdgk7dY0eJ+xeHThQZeYTUILrUpgtSVdp0ksHcgWagjx2EnqSQn1/W0BvY1KsRMlJmz1olse0mvbPwk2o7Dp1j3XDhNlujEKQqvYWlxmADutNkmpsSI+UqxqyW1egA13+ce+9np5myMswkmWEuTR0tcGxsbQGL7SYhK5mTNl92SkApVZ7uBUUjzuOQkJoUqc3BLt/pt3x6P2gxImKDGWyHAZQLpu5jJVw8qlTZlAlABehdRWAEjxf8AeAy5KikguhVLKWKejR0xSwXzg5r5ZgV4s7d8BCXNNYhacpIP34QD+EmyiVFWfP8AlIACU1vRQctyaGTiCR2Z0x73VWM/DSXSSNFVo97MAOsXRKWxJdNx8NdegvSAYQFzKqmLyv2ixWQNSATQdT+ppXDkB8ozB3dZ92T/AJQWaKcMBSWLuuh7JGVgTTTUPDMqQouCpZYs6JSGPebwCvE8QQE8xDeGxQMlzVnhLioLBTUSB5w5wSTnlto/ygEcEg5xlvDpGWbMHN/9QeB4R0TSWcJJp4t074Zx6sys4DOkGnLs31tAZk4MoGGVEN1ECKh+4eLOPt4C2HU99PSLT6kdIhCtgB0f5xM1TAdTAMSlsIWmpqesQmeYNMxCanwF7nWAGmXVraknQQ5KICSQenOM8TSss1LsKDqdTDM+a/pAcsxyREITBgloAbQZK6QspccmZAaUqYLRdZqwvGHNx2XWNfhomiWJ60slYAR/MxrnGwLU6HeAlWIOZOY1HTWL++BYmoBCvk1O8wotZzEnz3i2c1LPSw/TrAbmB4giiXBD0ASUtXnTl3xu4WYlywsQa9I8hh8WqYUpygcwG258o9DJxaQ3bF996hxfUQGZ7W8CllKZuHSJU7M/YGUKfdqAvrzL0svwD2hzKKFoyThcM2YjUDldvCN+bxFCuwoKo+lKXuRGN7Q8JlzJfv5ZAmS2UFFQRS7FVnFx61gEPaf2gJHuJZbK4VupT17gRHlUBlAk1eC4rGKWSqgKqksxPXeAIBJAgH8HLUk5wK5nciz9CI917E4RaUzJi2aZQXchL1fqSO6PK8OnJzBJq9B1j3sqelKUIH5UgDuEB4PiHCpsuaJWUuo9gD8wdgY0ONIEuSjCpYWXMVqSCfIm39MeqmSif4mULWlKhLB7ID3JNxZvGPn3EMcJylK7WZXxUtRg3QUFYAC8EAUkVB1s9btoIr/0rOS6ggOwN6nQ7CGMJiBlUouwIAcMzEfWB42cAojOE5hqCeVx0gCyMAUlUpSkssAbsdPnXnyMD4hIRJrKUF5S1Cb6gkX/AHhmVOkzBmWtIUEsCFG+5FOdOZjLlOpgO0tZJ7NGLgfLfWAMieyKqBfQEu92reprpSBjCTFgHJMNLpSkvzr9s0by+FBCc6/dJOtCog2BCddHt3RlJxyAACmaTymJQLl6VfrAM8Rmj3NnzC40YUPjGZJWtCCkFnrQtpvGpi5XvUoyklILMIyuISilSkfyse4t9YA+BSVHKmrh20h3HyMhlPR0EHqC/wA4U4KrLOQf5k/f+2NTjiSQCDq3iP0gMXERZIoInKp9PKJJPKArhic0OzZZUkDZT+ULygaMnwFYcw5IvT1P384CZeDTQKJtpcnb5UhXEYLtHLa5eyRz5xtSZaVILHtXykd5fYV8oTxGDJd6qFKk5Q1n3gEETAgOmr67920VCs1dYFPW5ANCLg84vILQDkkRM4mKS5giy8QAN4AOQ3hTFz2pEYvHk0FIvwDCJm4hImEZR2lOWcCuXm5YNzgNDg/s+VpE+Z8AVZgWcUJSVDNXTSj3jWxXFp5SQ5AoNA/M670fXaA4mYxpW7gfKkB9yVVsDzeAVC1E1vGjIkECvzg2FwiRV6/fhDAU7MKb6eNvB4AY7ASWuQNNXbzEL4lRRMU6RRq/5bs2g56RqTcJ2QfiIIqRZlaDQR2Mwnxk/mAFKaN6QGZJxCQ7B1KFCT5swrW8E4tiVowhDMiYplkCwIoHLs5F+XOFpolyAFTSwdhQmAcV9oVKyy5CmQAc2ZIIXR2ykGlCGIuQ+4Dz6pYB5QTDZc6c5ZL13b1geJIzOkZQdHdjq1A3TSBuTAeuRwiXM/i4ftpS5WgGqWD5gDUihpU/Lc4OffEU5FWlLkNzpHicElcoCbLURMR2xZmAuBuA58Y2uB+0UyqQU5lVJINT3QHssQsWCkpoyXPgw1j5lxbDe5mKQhWZN0lmZ9DzDXj2vGZqUDO7lnDVpemg/WPKTZyVgBSjlu4QH6XrAYCgpilwx0fvis6atwSxY0jYVhJB/wDIodU/SFlcOlm01I6hngM0zCpQIHaDl+Qq5PIa8oMvHqKVFJMtrBJa5rYVDklybnWHcqZSFBSASxGdKnDK+cZImluyG0UqlXAox6ecAzh8SMvbAYEOVVKr2OUnzh6ZPSC2WajUhIAFav2i+sdwOaJWYqmS8poUrLkjkl2fS8FRiDX3alBLlsqlnvJSGcwGlwLEPJDipFxuIyeJS1GeafHLexoyW9Ujxi3Bcd7tKZZDkk2ILPDHEnCc6yVGwSLDrALYLDkFJ/Mlw/5RU1J74cxiXSSVOXDn6RlYbEKWsB2GwjRnOUkQAByrSsElUIO1axEiWDdTK2gM2YxLGjNSAKuazNStYcQSXcEN8RIZrUbU2+6xk5xtBpOLWkECYsBVwFEA9Rr5wGxhMOpGddchZlGmuoLZhvldul3DPAS+YOzAMDegeld61pWMNa1LcrWpZHadSyqmt7ViwClp5A074BxYTMBC2JB7KhQiu/1jLn4cy2ftILsocqVhxGGU4AuzsYZXh1Zco5257vAY5XqDC+InPz742p3B0KDuUHVrHctbwaElezyvyzAeoKfrAZaU6nSPV+zmFCJPvCSFTDa3YABTyILnyjAVwma6UlPZKgCoEFg9T4R6la9BQfT9ICSonQCldvCIQTv4QEK/SJd/2gD5BrXqXg6cVl+2hVK6frF68hANInLIeoD7RaScxqT4P847CySQL9T8o0kYQClty3z+kB879qCDilgu4CQBS2UH5kwtgqDr8tOceh9qMN77De+SlIVJmqBoMxQ7Co2cGvXr5SXPbrAN+6V1HKIynaAJxJ/YtDSMQT+ZVOcA9wjMmYhS6ISQSVWYGobXZoXnlImrMo5RmJQHFASWT4Ru+z4lTJE3OgLMsZq1KiXygNU2NNGJs8eUTN2gNjE40EJOYqIRlsUlJrQ17TU3F6QDDcQQotMSRzlsH6pt3iIlz2Hw5i1S1vDfnFJUoEuGDCgcHVi/3vAHmJkl2Kx1SD6GE1IS9VAB7kGnlGjh8NlSZitqD78IyZwJrlVXlAAx0vtZEudXY1+bfSDyMGAgK5OeyDQ2NWpavOPZ+z3sd/1DDpne9TLKVGWQULUXSlJfslh8ViNY2Z39l6lAD8aEgAUEpRFKCjBoD5wcMgJG6g7kMADzNiGNQ47UMS8ChhnVVvyCh53qY98P7MVZyU41kfy+7INBV1hId67XhXF/2XzAqmKUQaj+8DBzT4uUB824Z8af6h6Ru8Z/uz0iY6Ax+FfGenzEak34D0P+2OjoBRHx+MXn69B8o6OgFRBE3HfHR0ASTr0/5CNeTbw9BHR0BH/lH9MaCNPvaOjoCJt1dfnHDT70iY6Ag2+9oAqOjoCw+Ucn4T96xEdAGw/zMFHyjo6A2cDc/wBIg6/hPT5R0dAY/GP+0xH9CP8AYiPmYjo6AJFjEx0Bo8Duv+j/AJCEU3EdHQBsXcRoyf7k9/pHR0A/jf7hH+T0hOdY9Y6OgPef2R/9tN/9yr/45ce4X8XfHR0AxI16GPK8c/vB/SPUxMd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www.chitaivrn.ru/sites/default/files/den_pobe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i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Заголовок 3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7772400" cy="1470025"/>
          </a:xfrm>
        </p:spPr>
        <p:txBody>
          <a:bodyPr/>
          <a:lstStyle/>
          <a:p>
            <a:r>
              <a:rPr lang="ru-RU" b="1" i="1" dirty="0" smtClean="0">
                <a:ln>
                  <a:solidFill>
                    <a:schemeClr val="bg1"/>
                  </a:solidFill>
                </a:ln>
                <a:cs typeface="Times New Roman" pitchFamily="18" charset="0"/>
              </a:rPr>
              <a:t>Герои- </a:t>
            </a:r>
            <a:r>
              <a:rPr lang="ru-RU" b="1" i="1" dirty="0" err="1" smtClean="0">
                <a:ln>
                  <a:solidFill>
                    <a:schemeClr val="bg1"/>
                  </a:solidFill>
                </a:ln>
                <a:cs typeface="Times New Roman" pitchFamily="18" charset="0"/>
              </a:rPr>
              <a:t>якутяне</a:t>
            </a:r>
            <a:endParaRPr lang="ru-RU" b="1" i="1" dirty="0">
              <a:ln>
                <a:solidFill>
                  <a:schemeClr val="bg1"/>
                </a:solidFill>
              </a:ln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Федор Кузьмич Попов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810000" y="990600"/>
            <a:ext cx="5334000" cy="556260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Красноармеец, Герой Советского Союза;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Родился 8 декабря 1921 г. в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Батаринском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наслеге ныне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Мегино-Кангаласского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улуса Республики Саха (Якутия) в семье крестьянина.  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1942 году был призван  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Чурапчинским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РВК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Рядовой Фёдор Попов одним из первых в полку в составе отделения 1 октября 1943 года переправился через реку Днепр у деревни Глушец.</a:t>
            </a:r>
            <a:endParaRPr lang="ru-RU" sz="38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бою 11 октября 1943 года был смертельно ранен и через два дня 13 октября скончался от полученных ран.</a:t>
            </a:r>
            <a:endParaRPr lang="ru-RU" sz="55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data:image/jpeg;base64,/9j/4AAQSkZJRgABAQAAAQABAAD/2wCEAAkGBxQTEhUUExQWFhUXGBoaFxgYGBoaHxgfHBgYFxwaHBwYHCggHxsoHBgWIjEhJSkrLi4vHB8zODMsNygtLisBCgoKDg0OGxAQGywkHyQsLCwsLCwsLCwsLCwsLCwsLCwsLCwsLCwsLCwsLCwsLCwsLCwsLCwsLCwsLCwsLCwsLP/AABEIAKkAmAMBIgACEQEDEQH/xAAbAAACAwEBAQAAAAAAAAAAAAADBAIFBgABB//EADsQAAEDAgQEAwcCBQQCAwAAAAEAAhEDIQQSMUEFUWFxgZHwBhMiMrHB4aHxFEJSctEjM2KyB4IVJDT/xAAZAQADAQEBAAAAAAAAAAAAAAABAgMEAAX/xAAkEQACAgICAQQDAQAAAAAAAAAAAQIRAyESMRMEQVFhInGxFP/aAAwDAQACEQMRAD8AnXw8iczuaVwVA53BxJECNgblWopgtg3/AMJXHhrXNIs4Ex1B137LfOCTswJtqhloAsECtjmNMTJ5ID8eA4B1pFjKo8fWGdwB/JQyZUloMIW9l1U4oNj68EJ3Fu3kqEVf+R9dFNziNQQeoIP6ws/nkX8KLf8AjJMqbcX60/Yqpa+bQVZ8NwJq8wy8uF56AHfRJLPx2d4hmnjDOncxYd0dlc8v117X39aozuCToS12xPxeekopwbWurCIAote2SSQSSHOvvIHmp/7X7B8EQVLEj8T9Oe6NnHNJtxFspAINyIi+mo0+6jVEDM0y39W9CFoxepU/2TyYXEcdUG6hUrgJTNJXpbaeXRaHK+iNDDMU07qT6gG/nZU9bQ6mL9uqF8whx05n7pPKx+BcUq4dpsg4onYiN7qrfcz9o/QKRrEa+vUoqaapiuPwSqOIMeiuXT063/VcnWhHvsu8ViBSYXG/IDc/40WWfjMz8zyTN7euyuPaUQ0O8/XNZCsSdFmzzfKjXhiqstOKcUY9oiZGnToqqm7rqlKj7otN6zSk2y8YpLQ11lFz9Z6zfzKXpvU3hJZShkFxiLkmB3Nh9V9HwGCyQ0XDRlBPTXwJkrIexvDfeVHVT8lKA2QbvIJ8mgStvQNhEAbk8unNZ8srdAl8B3QD4R3QMZTzCI+enUpk8pbmbPSWnzR3OA2/ZVvGuIilTeCYc5jg36EjwKmgLsyuHq2HknMNispkGOdrHeCNwqOlV8k2KifaLNJlpUpAtz05iLsFy3eRzb9EGnVtfdL0sQWkFpgjROVWtqNL2fMCC9o+oHJb8HqOWn3/AExZsPHa6BO0O8/VK4i3r9UdjwBr2/dQxIkabadFqatGa6YsREdlCq7Ve5hEbzfsomNkg9DQNgeS5dRdYfb9O265VUtEmgvtFigQA10i8x91l67yy0TIMHQxtovcTVM+vNJv8ViyTcnZuhHiqAPPiisftKG+LLgpFRpn6bIz6kC1+m52H6wlqbhqtB7F4H3uKaSJbSAqOGoJmGjzv4IN0rCjbcLwPuaDKW7bv6vdd3joPBMlrrm08+X+eSlXqsY6KtWkx2sPeATzMd5U6NSm75a1J1ptUBtzhZNvYtNieKqOa1xDHOygnKyJdF7A+KoPaiu3JRrMqU6jnucGlpkBjWgOEG5lzruO9lrDRgtPvG7xeJiNOoWN9pMIG+7bUqseA55aykwh0PdmcXui5mIATRKY1T2ihgtIJ0dcdpI+sp/DuEdkvheF1qnyUnkcyCBB6ntqFa0/Z17fmPxchEeaZtFeImXolLHFhluvX6dkGrQLTBBHRBexdEPFUXOIpMc1r6Yhjpi8wd2npySzmyDGgPPS2tlLgnxe8pnQgOHcWPggPMHzHdepjnyjZ5WWHGbQKoLwPJCB9aoxaDJPr90s8hB9nLodwriQR4gLkPh9yfFcnT0JLso8TYxAPjCVe+fX6JvGvzOJjy3VdUcskjbE8foo5/wvKlWQoZp9QkGHKJn1qrrhHEn0aOIFIltSr7tvvBq1okuDeTjz2VBRdEK64fSJLWaTfxKWXQ8VZHhfB316nu6bQXEy5zrho3e4n0SvqXDOD0cOwMpMb1eQC555l0foF7wPhYo0gIGYgZjz3Vk1izTnZeMaB5O1tLDzHVelk7Dyn6qeVewApjEC2YknxKVxNKLgSJuOfL9ZTqg9oOq44xvHWBxzBtztpHdUBaAFuuMYDMHECTBPX8josLiZDoO3q/VUiAJwqtlqtPORHORp3ReIUYJ11sDrppHPRVTamWow75h1m6tcbUkmDNzHX8hehgf4tGD1S/JFc98boDn/ABWXYklBpu59U7JpaH+H1hmjyXJbAn4x3XiePROS2I4t0SFXPdqj4x8u2v6uloJ6hZWzWkQCe4ZhTXrUqQdlNRwaXG4aNS7rDQT4Jf3NgSTfaEbh+IFKrTqGYY4F0a5dHR1ylyDGRvqHs/g8XRyYei7D1SC7D1KjjOIa22YmSHtNpEAtkHRZrhrHh0ZXB7Hhjmn+Uk/LOx5eBC2zsIxvDQxry3+Hl9GoJlpBzMdzu0gEDsrHAYhuOwzKj2GmXPa97bA+8pkGQRqOXQrPyLqJdBoAgaKGIxAptLnSRsBqT0Rpv3JMd15sYvA5xflfTuojmbxXEuIE/wCjhGho3d8RPe4Uf/mcayDXwbS3WaZgjXYyjcX4vi8NTbUdQw4aXFpyufVNPdrnRlEG99jHNU7PaJ9IMNXI4PaCG03/AB0wNA9pkhxBmE/E6zW4DiDa1MPZIG4dYtO4Pbmk+L8dpUIzkl3JtyE9wygC1rogvhxmN4sY6QsHQ92cY91Vw91Tc8lz9A1vPmlSsJZ1/bxhsyg92skuA8o+8LMYjHe8dOTLOgmYWxd7SMZFJuEdmMRTcadNxzGG/ARPxWI6cllOJVgazhkyOzOBZIOUjUZm2MJ0voFlZjTlc06RfyVjDpaKjC01Gl7JIktn5iNR46pXEgFzS6CARIjUC5/wm/e5j78/7lQuP9rflYztC0Y5tNJEM0E02ytxDpHjukamJvomsS6Nb/b8Qquuy5PW0euy0SZmiiywGI+Jcq6iYcFy5SFlGwuKb8RQgyLzzRcUYKVmYUiyPXk22t+y8pX/AGXOaY6KdCkgMfTfZp4xGBazNlMe6LuT2XaT3bdXHs61zMO2m5uV9MkVB1JnMDuDqCsB7JcUGGqnOT7moAH75SPlqAcxcGNl9Ra206g3BGhGxB5LNONMvF2gociMeIQg1SDEtDWGFQX8iPso1Yd8zQeRLQft2XgCjK6jgtBwBb3HbVfK+GVwMTDxma6plc1wBkZ9xvC+nsJlttx9V8f4i6K9QgkRVcRrI+IoxidZ9TxnDKFR+epRpueNHEGfMFUXGuAUoLmANjRrRAHZXeAxIq02VAZzNBJ67oHGKuSk69zYd47JdhPmHEDFQNOkqVCv8ANyTMAEbfTVAxdHM+G35ETfr2S9closDFhtfyWvHH3M+aXsCrY6+vTfyS1TGAnb13S9Zl0PL0VSKQ9TxIkaXhckWWI+nNcgcXWOwxn191XmnG/rqna2IMze6Sqv/CDGRImAJ0XNrlDL5EKEH9kAjTMU7mr/ANleKFmIw4c93uxUAjMYGa2mmsLLFWGDwhNN1RzsrWuAb/VUfrlYOYi7tAll0NF0z7pEEg7WK9aq7AY4V6bKrDLXiZ3n+YHqDZMyVmLjgckOK4R73UXscJo1M+Q6VLRlnbWQp5ivc5AkwALkkgARzJXHATisU0uJwrHMEe7aysDUJ3z5wGR2Oy+W8VqO97UNRmR+clzZnKVsuMe2ODI923FFrw5rg9tIub8JzQZAlp0Kw/E+LNq1nVQBDjJbFv127p4X8HM+i+xjKjcK0VWlpzEsB1ym8lL+1+PDWhoN72SeG9rIotAu4Ngk9BpHNZfivETVcS4hx7f4S8W2EJw58vcYFmxfmfWiWxJbmI2Mfv0TOAeWUiQSHPnUaDQR1SzmHWRFpJi42PrRb4KomDJK5sSrNYNr3I7JF+WVPHOl0jltMKvkpWFdDRi3JclHOXIBLfEsI7nkgvonqTurLjAyPjLdpMyqg176oNUGJzqXrkpspIBqprh+GNTO7NkZTEvedG8mjm87BK3Q5KngKjpyNLsvzZROXudB91ecYwWSlgxERTeCDzLg4nvotNw5zPc0xSZkpES1u99S/m4813HsCK9AsGXO05qfQxpPXRReS2KnsN/4+b/9eqJJiqCBqGyw6cpN/BamOi+ff+N+IZatWi6QagBYD/UyZYeRglb8VEsuzTF2iRakOJcDo1yDVa58CA33jg3/ANmtsfFPe8UgeqSwmQ4xVNL/AE28PpvpxFx8MNM3jzWRx2EqV6zzTwuR0CaVMGG6ibxEr685wQ61UCT0klFToL2fNcfwB2HpS6cziBrI02KqWYeSBz/Qc1Z+0HGTVqGSquligCQTY2J/p/HNWh9iS0i3rPBaANBdvTqq19ODJde3Y7XUq5dZu86D6zyjRVmKeWnNJtpzuVtbPPjGg/EGA2zabfkKvq4YSb/hSxtUHS1rg33OiRqO+8qbKRGXYdclM65AY13tHhHe8J3k2mf181na9MiZH4VzXxtQOMnUwJEnwVlguCvrQ6oMjeR+Yjl0Qm12zo6RlaGGdULWMHxHbn/gLRe0vD/c0aNKmRkaSXQPmqQPjdzOwWho4WnREUmgTEum58T9kevRbUa5hu0jtHUQszyWxxbhGLpZKNIOBcWjSbR1KPja4p1qdNwGWpPxTGUg7rJNwtXCVcxb7wNFyNOhV/x2h/EU6RYA594voDBKVpWGti/tTwksjEU5a9hBfl6GQ+240PMLYcD4s3FU87bPFqrP6XHcc2O28lVYFzXsdh3n/UykOE3013nsssx1XA4gGm74gBB1FRu7XjkUUrVDQlWmfTCw6yQdjr5jcKq4jx/+G/36TiD8r6d2npzG2qsODcUpYqmalGQW/wC5TddzDsf+TDzTVSk1whwBb1AKRquyyZlKnt3QI+GnUJ5GAPwqHi/tXVqtLWjI08t+i0fH+H0BAbSGbeG+uayr8FLxTpsNSo4/CxglzvsI5lNFJnFM9sDW6BkV3xmgyk8UQ4OcwRWc35TU/ma07tbYTzlVjnDZVIy7DYKsCA2oYAsH65f+LouW/REbhXZodHjcGPrZJtfCIzEkEEXAvB0/CpGVE5RsBxLCtb8pvAHTw8J81WGkVdVHipLc2UHQO5zs7SFW42i5sTpzCpd9E1rsGzDkrkFtU81yFHWfT6OApU3km7pMuPPQgToEWrXzCBYBLcXqxUdr8xjqD0SH8RleJNjz29XWK29suo6HsRUhtv2TeGqZskRfbdJVGyNZBFkvwes73JP8zZA7DXxXBa0WuIwjXmT1G/a/5WdZRdVxTabZDWG5BOg1Wiw+KazCmodtDzPK6qsBxIw4UmyYzOdplHIlFASYh7QAUMVnoAtIIeLnXvrBGysuN1KeLwwrMhtSnMt0gbt7brKYnEvecziSSoiY3vrf6p6Ooc4RxWrh6ratJ2V7dCbgjdrhu0r6xwLi1DHNJon3VYD/AFKDiBzu07s1II8V8cFMxp+FzZHMHYgwRzgi6LVhTNtxH2gpVTlw9N9Su92RjYtIJFo1nWeyV4jjn8PpmhTe046tfF1mXNJv8tFjtiblxH3EUHC+JVKD/eUsofkc1pInJmABc3/kALHaSkMvckmSTcknUk6knmhGNDSlZ4HbC3IKOeUUW2CjEetUwhGFxCm1EjQhcdQsWypMp94g84TEczfv9UN9XkmQAbMC0mSuUmVLhcjyZ3FM2/FsP8bjre6q8RTGU5u8EerLT8Q+Z3cf9VQYnQ+t1n6Y6QpwDFufNN9409dl7wl8urUtwTPSZSns9/vt/tKNwb/9lXx/7BFrbChz2lxDm4eiwCBMEReQLHxVXVrZG+5pGziDUd/Wf6f7Qr3j3yV/7/ss3S2/tKMejkhSu2TzXtM/hHra+ChuPW6c6j1rAQb366IRZuiHfsvXfMgdQPKi06c6aqLdEfD/ADef2XWdxF3AEbIZCO7bt9kKnsic0eZfXJeNcjP28EM6eS46gVQT6/yotbKO/VRG3dFCs9pU1yPv4r1cC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hUXGBoaFxgYGBoaHxgfHBgYFxwaHBwYHCggHxsoHBgWIjEhJSkrLi4vHB8zODMsNygtLisBCgoKDg0OGxAQGywkHyQsLCwsLCwsLCwsLCwsLCwsLCwsLCwsLCwsLCwsLCwsLCwsLCwsLCwsLCwsLCwsLCwsLP/AABEIAKkAmAMBIgACEQEDEQH/xAAbAAACAwEBAQAAAAAAAAAAAAADBAIFBgABB//EADsQAAEDAgQEAwcCBQQCAwAAAAEAAhEDIQQSMUEFUWFxgZHwBhMiMrHB4aHxFEJSctEjM2KyB4IVJDT/xAAZAQADAQEBAAAAAAAAAAAAAAABAgMEAAX/xAAkEQACAgICAQQDAQAAAAAAAAAAAQIRAyESMRMEQVFhInGxFP/aAAwDAQACEQMRAD8AnXw8iczuaVwVA53BxJECNgblWopgtg3/AMJXHhrXNIs4Ex1B137LfOCTswJtqhloAsECtjmNMTJ5ID8eA4B1pFjKo8fWGdwB/JQyZUloMIW9l1U4oNj68EJ3Fu3kqEVf+R9dFNziNQQeoIP6ws/nkX8KLf8AjJMqbcX60/Yqpa+bQVZ8NwJq8wy8uF56AHfRJLPx2d4hmnjDOncxYd0dlc8v117X39aozuCToS12xPxeekopwbWurCIAote2SSQSSHOvvIHmp/7X7B8EQVLEj8T9Oe6NnHNJtxFspAINyIi+mo0+6jVEDM0y39W9CFoxepU/2TyYXEcdUG6hUrgJTNJXpbaeXRaHK+iNDDMU07qT6gG/nZU9bQ6mL9uqF8whx05n7pPKx+BcUq4dpsg4onYiN7qrfcz9o/QKRrEa+vUoqaapiuPwSqOIMeiuXT063/VcnWhHvsu8ViBSYXG/IDc/40WWfjMz8zyTN7euyuPaUQ0O8/XNZCsSdFmzzfKjXhiqstOKcUY9oiZGnToqqm7rqlKj7otN6zSk2y8YpLQ11lFz9Z6zfzKXpvU3hJZShkFxiLkmB3Nh9V9HwGCyQ0XDRlBPTXwJkrIexvDfeVHVT8lKA2QbvIJ8mgStvQNhEAbk8unNZ8srdAl8B3QD4R3QMZTzCI+enUpk8pbmbPSWnzR3OA2/ZVvGuIilTeCYc5jg36EjwKmgLsyuHq2HknMNispkGOdrHeCNwqOlV8k2KifaLNJlpUpAtz05iLsFy3eRzb9EGnVtfdL0sQWkFpgjROVWtqNL2fMCC9o+oHJb8HqOWn3/AExZsPHa6BO0O8/VK4i3r9UdjwBr2/dQxIkabadFqatGa6YsREdlCq7Ve5hEbzfsomNkg9DQNgeS5dRdYfb9O265VUtEmgvtFigQA10i8x91l67yy0TIMHQxtovcTVM+vNJv8ViyTcnZuhHiqAPPiisftKG+LLgpFRpn6bIz6kC1+m52H6wlqbhqtB7F4H3uKaSJbSAqOGoJmGjzv4IN0rCjbcLwPuaDKW7bv6vdd3joPBMlrrm08+X+eSlXqsY6KtWkx2sPeATzMd5U6NSm75a1J1ptUBtzhZNvYtNieKqOa1xDHOygnKyJdF7A+KoPaiu3JRrMqU6jnucGlpkBjWgOEG5lzruO9lrDRgtPvG7xeJiNOoWN9pMIG+7bUqseA55aykwh0PdmcXui5mIATRKY1T2ihgtIJ0dcdpI+sp/DuEdkvheF1qnyUnkcyCBB6ntqFa0/Z17fmPxchEeaZtFeImXolLHFhluvX6dkGrQLTBBHRBexdEPFUXOIpMc1r6Yhjpi8wd2npySzmyDGgPPS2tlLgnxe8pnQgOHcWPggPMHzHdepjnyjZ5WWHGbQKoLwPJCB9aoxaDJPr90s8hB9nLodwriQR4gLkPh9yfFcnT0JLso8TYxAPjCVe+fX6JvGvzOJjy3VdUcskjbE8foo5/wvKlWQoZp9QkGHKJn1qrrhHEn0aOIFIltSr7tvvBq1okuDeTjz2VBRdEK64fSJLWaTfxKWXQ8VZHhfB316nu6bQXEy5zrho3e4n0SvqXDOD0cOwMpMb1eQC555l0foF7wPhYo0gIGYgZjz3Vk1izTnZeMaB5O1tLDzHVelk7Dyn6qeVewApjEC2YknxKVxNKLgSJuOfL9ZTqg9oOq44xvHWBxzBtztpHdUBaAFuuMYDMHECTBPX8josLiZDoO3q/VUiAJwqtlqtPORHORp3ReIUYJ11sDrppHPRVTamWow75h1m6tcbUkmDNzHX8hehgf4tGD1S/JFc98boDn/ABWXYklBpu59U7JpaH+H1hmjyXJbAn4x3XiePROS2I4t0SFXPdqj4x8u2v6uloJ6hZWzWkQCe4ZhTXrUqQdlNRwaXG4aNS7rDQT4Jf3NgSTfaEbh+IFKrTqGYY4F0a5dHR1ylyDGRvqHs/g8XRyYei7D1SC7D1KjjOIa22YmSHtNpEAtkHRZrhrHh0ZXB7Hhjmn+Uk/LOx5eBC2zsIxvDQxry3+Hl9GoJlpBzMdzu0gEDsrHAYhuOwzKj2GmXPa97bA+8pkGQRqOXQrPyLqJdBoAgaKGIxAptLnSRsBqT0Rpv3JMd15sYvA5xflfTuojmbxXEuIE/wCjhGho3d8RPe4Uf/mcayDXwbS3WaZgjXYyjcX4vi8NTbUdQw4aXFpyufVNPdrnRlEG99jHNU7PaJ9IMNXI4PaCG03/AB0wNA9pkhxBmE/E6zW4DiDa1MPZIG4dYtO4Pbmk+L8dpUIzkl3JtyE9wygC1rogvhxmN4sY6QsHQ92cY91Vw91Tc8lz9A1vPmlSsJZ1/bxhsyg92skuA8o+8LMYjHe8dOTLOgmYWxd7SMZFJuEdmMRTcadNxzGG/ARPxWI6cllOJVgazhkyOzOBZIOUjUZm2MJ0voFlZjTlc06RfyVjDpaKjC01Gl7JIktn5iNR46pXEgFzS6CARIjUC5/wm/e5j78/7lQuP9rflYztC0Y5tNJEM0E02ytxDpHjukamJvomsS6Nb/b8Qquuy5PW0euy0SZmiiywGI+Jcq6iYcFy5SFlGwuKb8RQgyLzzRcUYKVmYUiyPXk22t+y8pX/AGXOaY6KdCkgMfTfZp4xGBazNlMe6LuT2XaT3bdXHs61zMO2m5uV9MkVB1JnMDuDqCsB7JcUGGqnOT7moAH75SPlqAcxcGNl9Ra206g3BGhGxB5LNONMvF2gociMeIQg1SDEtDWGFQX8iPso1Yd8zQeRLQft2XgCjK6jgtBwBb3HbVfK+GVwMTDxma6plc1wBkZ9xvC+nsJlttx9V8f4i6K9QgkRVcRrI+IoxidZ9TxnDKFR+epRpueNHEGfMFUXGuAUoLmANjRrRAHZXeAxIq02VAZzNBJ67oHGKuSk69zYd47JdhPmHEDFQNOkqVCv8ANyTMAEbfTVAxdHM+G35ETfr2S9closDFhtfyWvHH3M+aXsCrY6+vTfyS1TGAnb13S9Zl0PL0VSKQ9TxIkaXhckWWI+nNcgcXWOwxn191XmnG/rqna2IMze6Sqv/CDGRImAJ0XNrlDL5EKEH9kAjTMU7mr/ANleKFmIw4c93uxUAjMYGa2mmsLLFWGDwhNN1RzsrWuAb/VUfrlYOYi7tAll0NF0z7pEEg7WK9aq7AY4V6bKrDLXiZ3n+YHqDZMyVmLjgckOK4R73UXscJo1M+Q6VLRlnbWQp5ivc5AkwALkkgARzJXHATisU0uJwrHMEe7aysDUJ3z5wGR2Oy+W8VqO97UNRmR+clzZnKVsuMe2ODI923FFrw5rg9tIub8JzQZAlp0Kw/E+LNq1nVQBDjJbFv127p4X8HM+i+xjKjcK0VWlpzEsB1ym8lL+1+PDWhoN72SeG9rIotAu4Ngk9BpHNZfivETVcS4hx7f4S8W2EJw58vcYFmxfmfWiWxJbmI2Mfv0TOAeWUiQSHPnUaDQR1SzmHWRFpJi42PrRb4KomDJK5sSrNYNr3I7JF+WVPHOl0jltMKvkpWFdDRi3JclHOXIBLfEsI7nkgvonqTurLjAyPjLdpMyqg176oNUGJzqXrkpspIBqprh+GNTO7NkZTEvedG8mjm87BK3Q5KngKjpyNLsvzZROXudB91ecYwWSlgxERTeCDzLg4nvotNw5zPc0xSZkpES1u99S/m4813HsCK9AsGXO05qfQxpPXRReS2KnsN/4+b/9eqJJiqCBqGyw6cpN/BamOi+ff+N+IZatWi6QagBYD/UyZYeRglb8VEsuzTF2iRakOJcDo1yDVa58CA33jg3/ANmtsfFPe8UgeqSwmQ4xVNL/AE28PpvpxFx8MNM3jzWRx2EqV6zzTwuR0CaVMGG6ibxEr685wQ61UCT0klFToL2fNcfwB2HpS6cziBrI02KqWYeSBz/Qc1Z+0HGTVqGSquligCQTY2J/p/HNWh9iS0i3rPBaANBdvTqq19ODJde3Y7XUq5dZu86D6zyjRVmKeWnNJtpzuVtbPPjGg/EGA2zabfkKvq4YSb/hSxtUHS1rg33OiRqO+8qbKRGXYdclM65AY13tHhHe8J3k2mf181na9MiZH4VzXxtQOMnUwJEnwVlguCvrQ6oMjeR+Yjl0Qm12zo6RlaGGdULWMHxHbn/gLRe0vD/c0aNKmRkaSXQPmqQPjdzOwWho4WnREUmgTEum58T9kevRbUa5hu0jtHUQszyWxxbhGLpZKNIOBcWjSbR1KPja4p1qdNwGWpPxTGUg7rJNwtXCVcxb7wNFyNOhV/x2h/EU6RYA594voDBKVpWGti/tTwksjEU5a9hBfl6GQ+240PMLYcD4s3FU87bPFqrP6XHcc2O28lVYFzXsdh3n/UykOE3013nsssx1XA4gGm74gBB1FRu7XjkUUrVDQlWmfTCw6yQdjr5jcKq4jx/+G/36TiD8r6d2npzG2qsODcUpYqmalGQW/wC5TddzDsf+TDzTVSk1whwBb1AKRquyyZlKnt3QI+GnUJ5GAPwqHi/tXVqtLWjI08t+i0fH+H0BAbSGbeG+uayr8FLxTpsNSo4/CxglzvsI5lNFJnFM9sDW6BkV3xmgyk8UQ4OcwRWc35TU/ma07tbYTzlVjnDZVIy7DYKsCA2oYAsH65f+LouW/REbhXZodHjcGPrZJtfCIzEkEEXAvB0/CpGVE5RsBxLCtb8pvAHTw8J81WGkVdVHipLc2UHQO5zs7SFW42i5sTpzCpd9E1rsGzDkrkFtU81yFHWfT6OApU3km7pMuPPQgToEWrXzCBYBLcXqxUdr8xjqD0SH8RleJNjz29XWK29suo6HsRUhtv2TeGqZskRfbdJVGyNZBFkvwes73JP8zZA7DXxXBa0WuIwjXmT1G/a/5WdZRdVxTabZDWG5BOg1Wiw+KazCmodtDzPK6qsBxIw4UmyYzOdplHIlFASYh7QAUMVnoAtIIeLnXvrBGysuN1KeLwwrMhtSnMt0gbt7brKYnEvecziSSoiY3vrf6p6Ooc4RxWrh6ratJ2V7dCbgjdrhu0r6xwLi1DHNJon3VYD/AFKDiBzu07s1II8V8cFMxp+FzZHMHYgwRzgi6LVhTNtxH2gpVTlw9N9Su92RjYtIJFo1nWeyV4jjn8PpmhTe046tfF1mXNJv8tFjtiblxH3EUHC+JVKD/eUsofkc1pInJmABc3/kALHaSkMvckmSTcknUk6knmhGNDSlZ4HbC3IKOeUUW2CjEetUwhGFxCm1EjQhcdQsWypMp94g84TEczfv9UN9XkmQAbMC0mSuUmVLhcjyZ3FM2/FsP8bjre6q8RTGU5u8EerLT8Q+Z3cf9VQYnQ+t1n6Y6QpwDFufNN9409dl7wl8urUtwTPSZSns9/vt/tKNwb/9lXx/7BFrbChz2lxDm4eiwCBMEReQLHxVXVrZG+5pGziDUd/Wf6f7Qr3j3yV/7/ss3S2/tKMejkhSu2TzXtM/hHra+ChuPW6c6j1rAQb366IRZuiHfsvXfMgdQPKi06c6aqLdEfD/ADef2XWdxF3AEbIZCO7bt9kKnsic0eZfXJeNcjP28EM6eS46gVQT6/yotbKO/VRG3dFCs9pU1yPv4r1cC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data:image/jpeg;base64,/9j/4AAQSkZJRgABAQAAAQABAAD/2wCEAAkGBxQTEhUUExQWFhUXGBoaFxgYGBoaHxgfHBgYFxwaHBwYHCggHxsoHBgWIjEhJSkrLi4vHB8zODMsNygtLisBCgoKDg0OGxAQGywkHyQsLCwsLCwsLCwsLCwsLCwsLCwsLCwsLCwsLCwsLCwsLCwsLCwsLCwsLCwsLCwsLCwsLP/AABEIAKkAmAMBIgACEQEDEQH/xAAbAAACAwEBAQAAAAAAAAAAAAADBAIFBgABB//EADsQAAEDAgQEAwcCBQQCAwAAAAEAAhEDIQQSMUEFUWFxgZHwBhMiMrHB4aHxFEJSctEjM2KyB4IVJDT/xAAZAQADAQEBAAAAAAAAAAAAAAABAgMEAAX/xAAkEQACAgICAQQDAQAAAAAAAAAAAQIRAyESMRMEQVFhInGxFP/aAAwDAQACEQMRAD8AnXw8iczuaVwVA53BxJECNgblWopgtg3/AMJXHhrXNIs4Ex1B137LfOCTswJtqhloAsECtjmNMTJ5ID8eA4B1pFjKo8fWGdwB/JQyZUloMIW9l1U4oNj68EJ3Fu3kqEVf+R9dFNziNQQeoIP6ws/nkX8KLf8AjJMqbcX60/Yqpa+bQVZ8NwJq8wy8uF56AHfRJLPx2d4hmnjDOncxYd0dlc8v117X39aozuCToS12xPxeekopwbWurCIAote2SSQSSHOvvIHmp/7X7B8EQVLEj8T9Oe6NnHNJtxFspAINyIi+mo0+6jVEDM0y39W9CFoxepU/2TyYXEcdUG6hUrgJTNJXpbaeXRaHK+iNDDMU07qT6gG/nZU9bQ6mL9uqF8whx05n7pPKx+BcUq4dpsg4onYiN7qrfcz9o/QKRrEa+vUoqaapiuPwSqOIMeiuXT063/VcnWhHvsu8ViBSYXG/IDc/40WWfjMz8zyTN7euyuPaUQ0O8/XNZCsSdFmzzfKjXhiqstOKcUY9oiZGnToqqm7rqlKj7otN6zSk2y8YpLQ11lFz9Z6zfzKXpvU3hJZShkFxiLkmB3Nh9V9HwGCyQ0XDRlBPTXwJkrIexvDfeVHVT8lKA2QbvIJ8mgStvQNhEAbk8unNZ8srdAl8B3QD4R3QMZTzCI+enUpk8pbmbPSWnzR3OA2/ZVvGuIilTeCYc5jg36EjwKmgLsyuHq2HknMNispkGOdrHeCNwqOlV8k2KifaLNJlpUpAtz05iLsFy3eRzb9EGnVtfdL0sQWkFpgjROVWtqNL2fMCC9o+oHJb8HqOWn3/AExZsPHa6BO0O8/VK4i3r9UdjwBr2/dQxIkabadFqatGa6YsREdlCq7Ve5hEbzfsomNkg9DQNgeS5dRdYfb9O265VUtEmgvtFigQA10i8x91l67yy0TIMHQxtovcTVM+vNJv8ViyTcnZuhHiqAPPiisftKG+LLgpFRpn6bIz6kC1+m52H6wlqbhqtB7F4H3uKaSJbSAqOGoJmGjzv4IN0rCjbcLwPuaDKW7bv6vdd3joPBMlrrm08+X+eSlXqsY6KtWkx2sPeATzMd5U6NSm75a1J1ptUBtzhZNvYtNieKqOa1xDHOygnKyJdF7A+KoPaiu3JRrMqU6jnucGlpkBjWgOEG5lzruO9lrDRgtPvG7xeJiNOoWN9pMIG+7bUqseA55aykwh0PdmcXui5mIATRKY1T2ihgtIJ0dcdpI+sp/DuEdkvheF1qnyUnkcyCBB6ntqFa0/Z17fmPxchEeaZtFeImXolLHFhluvX6dkGrQLTBBHRBexdEPFUXOIpMc1r6Yhjpi8wd2npySzmyDGgPPS2tlLgnxe8pnQgOHcWPggPMHzHdepjnyjZ5WWHGbQKoLwPJCB9aoxaDJPr90s8hB9nLodwriQR4gLkPh9yfFcnT0JLso8TYxAPjCVe+fX6JvGvzOJjy3VdUcskjbE8foo5/wvKlWQoZp9QkGHKJn1qrrhHEn0aOIFIltSr7tvvBq1okuDeTjz2VBRdEK64fSJLWaTfxKWXQ8VZHhfB316nu6bQXEy5zrho3e4n0SvqXDOD0cOwMpMb1eQC555l0foF7wPhYo0gIGYgZjz3Vk1izTnZeMaB5O1tLDzHVelk7Dyn6qeVewApjEC2YknxKVxNKLgSJuOfL9ZTqg9oOq44xvHWBxzBtztpHdUBaAFuuMYDMHECTBPX8josLiZDoO3q/VUiAJwqtlqtPORHORp3ReIUYJ11sDrppHPRVTamWow75h1m6tcbUkmDNzHX8hehgf4tGD1S/JFc98boDn/ABWXYklBpu59U7JpaH+H1hmjyXJbAn4x3XiePROS2I4t0SFXPdqj4x8u2v6uloJ6hZWzWkQCe4ZhTXrUqQdlNRwaXG4aNS7rDQT4Jf3NgSTfaEbh+IFKrTqGYY4F0a5dHR1ylyDGRvqHs/g8XRyYei7D1SC7D1KjjOIa22YmSHtNpEAtkHRZrhrHh0ZXB7Hhjmn+Uk/LOx5eBC2zsIxvDQxry3+Hl9GoJlpBzMdzu0gEDsrHAYhuOwzKj2GmXPa97bA+8pkGQRqOXQrPyLqJdBoAgaKGIxAptLnSRsBqT0Rpv3JMd15sYvA5xflfTuojmbxXEuIE/wCjhGho3d8RPe4Uf/mcayDXwbS3WaZgjXYyjcX4vi8NTbUdQw4aXFpyufVNPdrnRlEG99jHNU7PaJ9IMNXI4PaCG03/AB0wNA9pkhxBmE/E6zW4DiDa1MPZIG4dYtO4Pbmk+L8dpUIzkl3JtyE9wygC1rogvhxmN4sY6QsHQ92cY91Vw91Tc8lz9A1vPmlSsJZ1/bxhsyg92skuA8o+8LMYjHe8dOTLOgmYWxd7SMZFJuEdmMRTcadNxzGG/ARPxWI6cllOJVgazhkyOzOBZIOUjUZm2MJ0voFlZjTlc06RfyVjDpaKjC01Gl7JIktn5iNR46pXEgFzS6CARIjUC5/wm/e5j78/7lQuP9rflYztC0Y5tNJEM0E02ytxDpHjukamJvomsS6Nb/b8Qquuy5PW0euy0SZmiiywGI+Jcq6iYcFy5SFlGwuKb8RQgyLzzRcUYKVmYUiyPXk22t+y8pX/AGXOaY6KdCkgMfTfZp4xGBazNlMe6LuT2XaT3bdXHs61zMO2m5uV9MkVB1JnMDuDqCsB7JcUGGqnOT7moAH75SPlqAcxcGNl9Ra206g3BGhGxB5LNONMvF2gociMeIQg1SDEtDWGFQX8iPso1Yd8zQeRLQft2XgCjK6jgtBwBb3HbVfK+GVwMTDxma6plc1wBkZ9xvC+nsJlttx9V8f4i6K9QgkRVcRrI+IoxidZ9TxnDKFR+epRpueNHEGfMFUXGuAUoLmANjRrRAHZXeAxIq02VAZzNBJ67oHGKuSk69zYd47JdhPmHEDFQNOkqVCv8ANyTMAEbfTVAxdHM+G35ETfr2S9closDFhtfyWvHH3M+aXsCrY6+vTfyS1TGAnb13S9Zl0PL0VSKQ9TxIkaXhckWWI+nNcgcXWOwxn191XmnG/rqna2IMze6Sqv/CDGRImAJ0XNrlDL5EKEH9kAjTMU7mr/ANleKFmIw4c93uxUAjMYGa2mmsLLFWGDwhNN1RzsrWuAb/VUfrlYOYi7tAll0NF0z7pEEg7WK9aq7AY4V6bKrDLXiZ3n+YHqDZMyVmLjgckOK4R73UXscJo1M+Q6VLRlnbWQp5ivc5AkwALkkgARzJXHATisU0uJwrHMEe7aysDUJ3z5wGR2Oy+W8VqO97UNRmR+clzZnKVsuMe2ODI923FFrw5rg9tIub8JzQZAlp0Kw/E+LNq1nVQBDjJbFv127p4X8HM+i+xjKjcK0VWlpzEsB1ym8lL+1+PDWhoN72SeG9rIotAu4Ngk9BpHNZfivETVcS4hx7f4S8W2EJw58vcYFmxfmfWiWxJbmI2Mfv0TOAeWUiQSHPnUaDQR1SzmHWRFpJi42PrRb4KomDJK5sSrNYNr3I7JF+WVPHOl0jltMKvkpWFdDRi3JclHOXIBLfEsI7nkgvonqTurLjAyPjLdpMyqg176oNUGJzqXrkpspIBqprh+GNTO7NkZTEvedG8mjm87BK3Q5KngKjpyNLsvzZROXudB91ecYwWSlgxERTeCDzLg4nvotNw5zPc0xSZkpES1u99S/m4813HsCK9AsGXO05qfQxpPXRReS2KnsN/4+b/9eqJJiqCBqGyw6cpN/BamOi+ff+N+IZatWi6QagBYD/UyZYeRglb8VEsuzTF2iRakOJcDo1yDVa58CA33jg3/ANmtsfFPe8UgeqSwmQ4xVNL/AE28PpvpxFx8MNM3jzWRx2EqV6zzTwuR0CaVMGG6ibxEr685wQ61UCT0klFToL2fNcfwB2HpS6cziBrI02KqWYeSBz/Qc1Z+0HGTVqGSquligCQTY2J/p/HNWh9iS0i3rPBaANBdvTqq19ODJde3Y7XUq5dZu86D6zyjRVmKeWnNJtpzuVtbPPjGg/EGA2zabfkKvq4YSb/hSxtUHS1rg33OiRqO+8qbKRGXYdclM65AY13tHhHe8J3k2mf181na9MiZH4VzXxtQOMnUwJEnwVlguCvrQ6oMjeR+Yjl0Qm12zo6RlaGGdULWMHxHbn/gLRe0vD/c0aNKmRkaSXQPmqQPjdzOwWho4WnREUmgTEum58T9kevRbUa5hu0jtHUQszyWxxbhGLpZKNIOBcWjSbR1KPja4p1qdNwGWpPxTGUg7rJNwtXCVcxb7wNFyNOhV/x2h/EU6RYA594voDBKVpWGti/tTwksjEU5a9hBfl6GQ+240PMLYcD4s3FU87bPFqrP6XHcc2O28lVYFzXsdh3n/UykOE3013nsssx1XA4gGm74gBB1FRu7XjkUUrVDQlWmfTCw6yQdjr5jcKq4jx/+G/36TiD8r6d2npzG2qsODcUpYqmalGQW/wC5TddzDsf+TDzTVSk1whwBb1AKRquyyZlKnt3QI+GnUJ5GAPwqHi/tXVqtLWjI08t+i0fH+H0BAbSGbeG+uayr8FLxTpsNSo4/CxglzvsI5lNFJnFM9sDW6BkV3xmgyk8UQ4OcwRWc35TU/ma07tbYTzlVjnDZVIy7DYKsCA2oYAsH65f+LouW/REbhXZodHjcGPrZJtfCIzEkEEXAvB0/CpGVE5RsBxLCtb8pvAHTw8J81WGkVdVHipLc2UHQO5zs7SFW42i5sTpzCpd9E1rsGzDkrkFtU81yFHWfT6OApU3km7pMuPPQgToEWrXzCBYBLcXqxUdr8xjqD0SH8RleJNjz29XWK29suo6HsRUhtv2TeGqZskRfbdJVGyNZBFkvwes73JP8zZA7DXxXBa0WuIwjXmT1G/a/5WdZRdVxTabZDWG5BOg1Wiw+KazCmodtDzPK6qsBxIw4UmyYzOdplHIlFASYh7QAUMVnoAtIIeLnXvrBGysuN1KeLwwrMhtSnMt0gbt7brKYnEvecziSSoiY3vrf6p6Ooc4RxWrh6ratJ2V7dCbgjdrhu0r6xwLi1DHNJon3VYD/AFKDiBzu07s1II8V8cFMxp+FzZHMHYgwRzgi6LVhTNtxH2gpVTlw9N9Su92RjYtIJFo1nWeyV4jjn8PpmhTe046tfF1mXNJv8tFjtiblxH3EUHC+JVKD/eUsofkc1pInJmABc3/kALHaSkMvckmSTcknUk6knmhGNDSlZ4HbC3IKOeUUW2CjEetUwhGFxCm1EjQhcdQsWypMp94g84TEczfv9UN9XkmQAbMC0mSuUmVLhcjyZ3FM2/FsP8bjre6q8RTGU5u8EerLT8Q+Z3cf9VQYnQ+t1n6Y6QpwDFufNN9409dl7wl8urUtwTPSZSns9/vt/tKNwb/9lXx/7BFrbChz2lxDm4eiwCBMEReQLHxVXVrZG+5pGziDUd/Wf6f7Qr3j3yV/7/ss3S2/tKMejkhSu2TzXtM/hHra+ChuPW6c6j1rAQb366IRZuiHfsvXfMgdQPKi06c6aqLdEfD/ADef2XWdxF3AEbIZCO7bt9kKnsic0eZfXJeNcjP28EM6eS46gVQT6/yotbKO/VRG3dFCs9pU1yPv4r1cC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data:image/jpeg;base64,/9j/4AAQSkZJRgABAQAAAQABAAD/2wCEAAkGBxQTEhUUExQWFhUXGBoaFxgYGBoaHxgfHBgYFxwaHBwYHCggHxsoHBgWIjEhJSkrLi4vHB8zODMsNygtLisBCgoKDg0OGxAQGywkHyQsLCwsLCwsLCwsLCwsLCwsLCwsLCwsLCwsLCwsLCwsLCwsLCwsLCwsLCwsLCwsLCwsLP/AABEIAKkAmAMBIgACEQEDEQH/xAAbAAACAwEBAQAAAAAAAAAAAAADBAIFBgABB//EADsQAAEDAgQEAwcCBQQCAwAAAAEAAhEDIQQSMUEFUWFxgZHwBhMiMrHB4aHxFEJSctEjM2KyB4IVJDT/xAAZAQADAQEBAAAAAAAAAAAAAAABAgMEAAX/xAAkEQACAgICAQQDAQAAAAAAAAAAAQIRAyESMRMEQVFhInGxFP/aAAwDAQACEQMRAD8AnXw8iczuaVwVA53BxJECNgblWopgtg3/AMJXHhrXNIs4Ex1B137LfOCTswJtqhloAsECtjmNMTJ5ID8eA4B1pFjKo8fWGdwB/JQyZUloMIW9l1U4oNj68EJ3Fu3kqEVf+R9dFNziNQQeoIP6ws/nkX8KLf8AjJMqbcX60/Yqpa+bQVZ8NwJq8wy8uF56AHfRJLPx2d4hmnjDOncxYd0dlc8v117X39aozuCToS12xPxeekopwbWurCIAote2SSQSSHOvvIHmp/7X7B8EQVLEj8T9Oe6NnHNJtxFspAINyIi+mo0+6jVEDM0y39W9CFoxepU/2TyYXEcdUG6hUrgJTNJXpbaeXRaHK+iNDDMU07qT6gG/nZU9bQ6mL9uqF8whx05n7pPKx+BcUq4dpsg4onYiN7qrfcz9o/QKRrEa+vUoqaapiuPwSqOIMeiuXT063/VcnWhHvsu8ViBSYXG/IDc/40WWfjMz8zyTN7euyuPaUQ0O8/XNZCsSdFmzzfKjXhiqstOKcUY9oiZGnToqqm7rqlKj7otN6zSk2y8YpLQ11lFz9Z6zfzKXpvU3hJZShkFxiLkmB3Nh9V9HwGCyQ0XDRlBPTXwJkrIexvDfeVHVT8lKA2QbvIJ8mgStvQNhEAbk8unNZ8srdAl8B3QD4R3QMZTzCI+enUpk8pbmbPSWnzR3OA2/ZVvGuIilTeCYc5jg36EjwKmgLsyuHq2HknMNispkGOdrHeCNwqOlV8k2KifaLNJlpUpAtz05iLsFy3eRzb9EGnVtfdL0sQWkFpgjROVWtqNL2fMCC9o+oHJb8HqOWn3/AExZsPHa6BO0O8/VK4i3r9UdjwBr2/dQxIkabadFqatGa6YsREdlCq7Ve5hEbzfsomNkg9DQNgeS5dRdYfb9O265VUtEmgvtFigQA10i8x91l67yy0TIMHQxtovcTVM+vNJv8ViyTcnZuhHiqAPPiisftKG+LLgpFRpn6bIz6kC1+m52H6wlqbhqtB7F4H3uKaSJbSAqOGoJmGjzv4IN0rCjbcLwPuaDKW7bv6vdd3joPBMlrrm08+X+eSlXqsY6KtWkx2sPeATzMd5U6NSm75a1J1ptUBtzhZNvYtNieKqOa1xDHOygnKyJdF7A+KoPaiu3JRrMqU6jnucGlpkBjWgOEG5lzruO9lrDRgtPvG7xeJiNOoWN9pMIG+7bUqseA55aykwh0PdmcXui5mIATRKY1T2ihgtIJ0dcdpI+sp/DuEdkvheF1qnyUnkcyCBB6ntqFa0/Z17fmPxchEeaZtFeImXolLHFhluvX6dkGrQLTBBHRBexdEPFUXOIpMc1r6Yhjpi8wd2npySzmyDGgPPS2tlLgnxe8pnQgOHcWPggPMHzHdepjnyjZ5WWHGbQKoLwPJCB9aoxaDJPr90s8hB9nLodwriQR4gLkPh9yfFcnT0JLso8TYxAPjCVe+fX6JvGvzOJjy3VdUcskjbE8foo5/wvKlWQoZp9QkGHKJn1qrrhHEn0aOIFIltSr7tvvBq1okuDeTjz2VBRdEK64fSJLWaTfxKWXQ8VZHhfB316nu6bQXEy5zrho3e4n0SvqXDOD0cOwMpMb1eQC555l0foF7wPhYo0gIGYgZjz3Vk1izTnZeMaB5O1tLDzHVelk7Dyn6qeVewApjEC2YknxKVxNKLgSJuOfL9ZTqg9oOq44xvHWBxzBtztpHdUBaAFuuMYDMHECTBPX8josLiZDoO3q/VUiAJwqtlqtPORHORp3ReIUYJ11sDrppHPRVTamWow75h1m6tcbUkmDNzHX8hehgf4tGD1S/JFc98boDn/ABWXYklBpu59U7JpaH+H1hmjyXJbAn4x3XiePROS2I4t0SFXPdqj4x8u2v6uloJ6hZWzWkQCe4ZhTXrUqQdlNRwaXG4aNS7rDQT4Jf3NgSTfaEbh+IFKrTqGYY4F0a5dHR1ylyDGRvqHs/g8XRyYei7D1SC7D1KjjOIa22YmSHtNpEAtkHRZrhrHh0ZXB7Hhjmn+Uk/LOx5eBC2zsIxvDQxry3+Hl9GoJlpBzMdzu0gEDsrHAYhuOwzKj2GmXPa97bA+8pkGQRqOXQrPyLqJdBoAgaKGIxAptLnSRsBqT0Rpv3JMd15sYvA5xflfTuojmbxXEuIE/wCjhGho3d8RPe4Uf/mcayDXwbS3WaZgjXYyjcX4vi8NTbUdQw4aXFpyufVNPdrnRlEG99jHNU7PaJ9IMNXI4PaCG03/AB0wNA9pkhxBmE/E6zW4DiDa1MPZIG4dYtO4Pbmk+L8dpUIzkl3JtyE9wygC1rogvhxmN4sY6QsHQ92cY91Vw91Tc8lz9A1vPmlSsJZ1/bxhsyg92skuA8o+8LMYjHe8dOTLOgmYWxd7SMZFJuEdmMRTcadNxzGG/ARPxWI6cllOJVgazhkyOzOBZIOUjUZm2MJ0voFlZjTlc06RfyVjDpaKjC01Gl7JIktn5iNR46pXEgFzS6CARIjUC5/wm/e5j78/7lQuP9rflYztC0Y5tNJEM0E02ytxDpHjukamJvomsS6Nb/b8Qquuy5PW0euy0SZmiiywGI+Jcq6iYcFy5SFlGwuKb8RQgyLzzRcUYKVmYUiyPXk22t+y8pX/AGXOaY6KdCkgMfTfZp4xGBazNlMe6LuT2XaT3bdXHs61zMO2m5uV9MkVB1JnMDuDqCsB7JcUGGqnOT7moAH75SPlqAcxcGNl9Ra206g3BGhGxB5LNONMvF2gociMeIQg1SDEtDWGFQX8iPso1Yd8zQeRLQft2XgCjK6jgtBwBb3HbVfK+GVwMTDxma6plc1wBkZ9xvC+nsJlttx9V8f4i6K9QgkRVcRrI+IoxidZ9TxnDKFR+epRpueNHEGfMFUXGuAUoLmANjRrRAHZXeAxIq02VAZzNBJ67oHGKuSk69zYd47JdhPmHEDFQNOkqVCv8ANyTMAEbfTVAxdHM+G35ETfr2S9closDFhtfyWvHH3M+aXsCrY6+vTfyS1TGAnb13S9Zl0PL0VSKQ9TxIkaXhckWWI+nNcgcXWOwxn191XmnG/rqna2IMze6Sqv/CDGRImAJ0XNrlDL5EKEH9kAjTMU7mr/ANleKFmIw4c93uxUAjMYGa2mmsLLFWGDwhNN1RzsrWuAb/VUfrlYOYi7tAll0NF0z7pEEg7WK9aq7AY4V6bKrDLXiZ3n+YHqDZMyVmLjgckOK4R73UXscJo1M+Q6VLRlnbWQp5ivc5AkwALkkgARzJXHATisU0uJwrHMEe7aysDUJ3z5wGR2Oy+W8VqO97UNRmR+clzZnKVsuMe2ODI923FFrw5rg9tIub8JzQZAlp0Kw/E+LNq1nVQBDjJbFv127p4X8HM+i+xjKjcK0VWlpzEsB1ym8lL+1+PDWhoN72SeG9rIotAu4Ngk9BpHNZfivETVcS4hx7f4S8W2EJw58vcYFmxfmfWiWxJbmI2Mfv0TOAeWUiQSHPnUaDQR1SzmHWRFpJi42PrRb4KomDJK5sSrNYNr3I7JF+WVPHOl0jltMKvkpWFdDRi3JclHOXIBLfEsI7nkgvonqTurLjAyPjLdpMyqg176oNUGJzqXrkpspIBqprh+GNTO7NkZTEvedG8mjm87BK3Q5KngKjpyNLsvzZROXudB91ecYwWSlgxERTeCDzLg4nvotNw5zPc0xSZkpES1u99S/m4813HsCK9AsGXO05qfQxpPXRReS2KnsN/4+b/9eqJJiqCBqGyw6cpN/BamOi+ff+N+IZatWi6QagBYD/UyZYeRglb8VEsuzTF2iRakOJcDo1yDVa58CA33jg3/ANmtsfFPe8UgeqSwmQ4xVNL/AE28PpvpxFx8MNM3jzWRx2EqV6zzTwuR0CaVMGG6ibxEr685wQ61UCT0klFToL2fNcfwB2HpS6cziBrI02KqWYeSBz/Qc1Z+0HGTVqGSquligCQTY2J/p/HNWh9iS0i3rPBaANBdvTqq19ODJde3Y7XUq5dZu86D6zyjRVmKeWnNJtpzuVtbPPjGg/EGA2zabfkKvq4YSb/hSxtUHS1rg33OiRqO+8qbKRGXYdclM65AY13tHhHe8J3k2mf181na9MiZH4VzXxtQOMnUwJEnwVlguCvrQ6oMjeR+Yjl0Qm12zo6RlaGGdULWMHxHbn/gLRe0vD/c0aNKmRkaSXQPmqQPjdzOwWho4WnREUmgTEum58T9kevRbUa5hu0jtHUQszyWxxbhGLpZKNIOBcWjSbR1KPja4p1qdNwGWpPxTGUg7rJNwtXCVcxb7wNFyNOhV/x2h/EU6RYA594voDBKVpWGti/tTwksjEU5a9hBfl6GQ+240PMLYcD4s3FU87bPFqrP6XHcc2O28lVYFzXsdh3n/UykOE3013nsssx1XA4gGm74gBB1FRu7XjkUUrVDQlWmfTCw6yQdjr5jcKq4jx/+G/36TiD8r6d2npzG2qsODcUpYqmalGQW/wC5TddzDsf+TDzTVSk1whwBb1AKRquyyZlKnt3QI+GnUJ5GAPwqHi/tXVqtLWjI08t+i0fH+H0BAbSGbeG+uayr8FLxTpsNSo4/CxglzvsI5lNFJnFM9sDW6BkV3xmgyk8UQ4OcwRWc35TU/ma07tbYTzlVjnDZVIy7DYKsCA2oYAsH65f+LouW/REbhXZodHjcGPrZJtfCIzEkEEXAvB0/CpGVE5RsBxLCtb8pvAHTw8J81WGkVdVHipLc2UHQO5zs7SFW42i5sTpzCpd9E1rsGzDkrkFtU81yFHWfT6OApU3km7pMuPPQgToEWrXzCBYBLcXqxUdr8xjqD0SH8RleJNjz29XWK29suo6HsRUhtv2TeGqZskRfbdJVGyNZBFkvwes73JP8zZA7DXxXBa0WuIwjXmT1G/a/5WdZRdVxTabZDWG5BOg1Wiw+KazCmodtDzPK6qsBxIw4UmyYzOdplHIlFASYh7QAUMVnoAtIIeLnXvrBGysuN1KeLwwrMhtSnMt0gbt7brKYnEvecziSSoiY3vrf6p6Ooc4RxWrh6ratJ2V7dCbgjdrhu0r6xwLi1DHNJon3VYD/AFKDiBzu07s1II8V8cFMxp+FzZHMHYgwRzgi6LVhTNtxH2gpVTlw9N9Su92RjYtIJFo1nWeyV4jjn8PpmhTe046tfF1mXNJv8tFjtiblxH3EUHC+JVKD/eUsofkc1pInJmABc3/kALHaSkMvckmSTcknUk6knmhGNDSlZ4HbC3IKOeUUW2CjEetUwhGFxCm1EjQhcdQsWypMp94g84TEczfv9UN9XkmQAbMC0mSuUmVLhcjyZ3FM2/FsP8bjre6q8RTGU5u8EerLT8Q+Z3cf9VQYnQ+t1n6Y6QpwDFufNN9409dl7wl8urUtwTPSZSns9/vt/tKNwb/9lXx/7BFrbChz2lxDm4eiwCBMEReQLHxVXVrZG+5pGziDUd/Wf6f7Qr3j3yV/7/ss3S2/tKMejkhSu2TzXtM/hHra+ChuPW6c6j1rAQb366IRZuiHfsvXfMgdQPKi06c6aqLdEfD/ADef2XWdxF3AEbIZCO7bt9kKnsic0eZfXJeNcjP28EM6eS46gVQT6/yotbKO/VRG3dFCs9pU1yPv4r1cC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data:image/jpeg;base64,/9j/4AAQSkZJRgABAQAAAQABAAD/2wCEAAkGBxQTEhQUExQWFhUXGBcWGBgXFhgXHBcYHRccGBcYGBcYHighGBolHBoUITEhJSkrLi4uGCAzODMsNygtLisBCgoKDg0OGxAQGzImHyYsLCwvLCw0LDAsLCwtLCwsNCwsLDQsLCwsLCwtNCwsLCwvLCwsLCwsLCwsLCwsLCwsLP/AABEIAPAAqAMBIgACEQEDEQH/xAAcAAACAgMBAQAAAAAAAAAAAAAEBQMGAQIHAAj/xABPEAACAQIDBAYFBwoDBAoDAAABAhEAAwQSIQUxQVEGEyJhcYEykaGx0RQjQlJywfAHM1Nic4KSk7LhJMPSFTSi8RYlQ0RVY3SDs9MXNVT/xAAaAQACAwEBAAAAAAAAAAAAAAACAwABBAUG/8QANREAAgECBAELAgUFAQAAAAAAAAECAxEEEiExQRMiMlFhcYGRodHwNLEFIzNC4RRywdLxUv/aAAwDAQACEQMRAD8A2zVnrKxFeyVyT2BuHrArWKwSedSxLkhFYCVpmNbSali7GayKwWjeRWOtX6w9YqiWN4r1bIJ3AnwBPuqQYZzutuf3G+FSzBbSIqzU4wN39Fd/lv8ACthgLv6K7/Lf4VMsuoHPHrBwK2ipxgbv6K7/AC3+FanDXBvt3B4o4+6plfUDmj1hexbKtcIYAjKTB55lr2xVU3CGGsHLmHGRz4xNRbMxIRyTMFY0E6yD91Nxte3zb+E06nlsrsy1s6lJJPVHuusHjb/hHwry4ew+g6s/ZIn2UDjMWrXUYHsjLJI3QddDTBcZY9LMkjiF18tKNTTetjPKnKKTVyuXLcMw5Ej1GKjNocqIKlmYgbyT6yTrWwsNyrK7XN3ewFsKpnSvUeMO3KvVWgLkusDwuEe76CM2gJyqTEjiRu40ys9G8Qd6BftuB8aY9DR2L/ja9z1YOrrpUcLCcVJs5+K/EalKo6cUtPYrdvom59K9bXwDP/pFE2+iVv6V2432VVB7c1P1Wt4p6w1NcDDL8RxD/d5WFFro5hh9B2+1cP3RRKbJw43WLfmC3vo+KQ7c2hN1cNbnM0G4R9FTuWRumCTyEc6ZGlC+iM8sVWlvN+bJsdjrdlC6Ya24EklVtplA3mWGoHEjcBSxuny22KXMPdtMI0HVn4ad9O8ZaHUkQIESOGWYceGQsK5l0hcdThQfTti9YYzqRbuZV9nvo5KK2F5nLdl/w/TbDv8A9uVP64K/2pk+LuRIckHcQZBHdFcTFPuhe1eovhGPzV0hSJ0Vj6LgeMA9x7qqE1ezRHE6Q2LufXPrqNsXc+uaJNiontVpWXqAsQpjLk/nG9dFbOxVxmIZyRkfSe6hDb1orZ6Q7fYf7qGpFZWXHdFW2FaVnIZQRkmCOOZabPhbI3qg8TH30gwmIa2ZU6xGomRv+4U0s7ZB0uJpzGo/hPxrg05QtZnqMRTqOeaO3YGpgLUghRoZHan76xc2WjtJDa8tB5DdUVizYdgyBcwM6dk+a0s2ppefhqO76IpknGKvZWEQjOUrKTvbj/0xgvpfjnRBDd3mCPvoG1ZzTrEVMthxub2msT3NU0r7k8tBkDu1316o5ccAa9UsKa7hj0JHYvfat/0tVkFVvoV+bvfbt/0tVizV3MOvy0cXH/US8PsiSKwawDWYppjIcdihatvcbcgJjnyUd5MDzqq9GcOWdrrwbjsWY954eAEDyrbpxjJe1hweK3H9ZCA+ot6qZbOQIBH45k0ymr6lDe5bzIy7sysvhIiuS9LsOUxV1TxOf+OCZ85rp208Y1qxdupkm3ba525ywozGYg7gY74rkWPvMx7RYntNmZSrHOxaD2iAonTlJFKmHFEANasd9eWo3Yc6Sxh2TovtH5RhbVwntRkf7a9knz0P71MLi1RPyZY6Gu2Sd4FxR4QrR5ZT5VfWrRB6XFNWYMU1qfCjVvsN7q0K1Jhxq32G91FUfNZcd0U/Y2GVyxYSFUGDuk8/VTMYWwdwt+TD40t2JiFUsGMBlAk7tOB9dMcmHP6L2VxqdsvA9JiMyqPe3YbHZlo/RH8R+NatsW3GgZeRmQPI1DtAWsqIMn5xYAgwCe1u3CKMw+EtIwZcq9+bSOPGjyxb2QlynGN8z+eIiw6HtCYgwdAZiRxohQ31gfL+9DrbYs0NGpPiCSRUgR/rD1Vge5slqSEtwyx516o+33Gs1aF27hl0L/NXv2if0GrCKr/Q38zd/aL/AEU/ru0P00cLH/US+cEbzWwqIChds47qLF66NTbRmUHi0Qg/iIprMZzjbG2GOKvlLeZluNmJBYKAQgkD7I3+GtXLY2y8Y9sNdu27LNrk+T5yo4Zj1gAPdGnuA/Jvg2NrM4MBy4zGSWI/OQAAOMEyd50FXsChcnHYJIS29m4of95skfrYU/depIPyfC5ca5icS1wsSSLdsW5M8SWY+oedXaa8KW5NhpFfsdDMEg/MKx5uWc+00v2nsTDAwtm2PBR74q3saq3SC5BiYO+mUtb3BbK06JhcZh7qAIhbq35ZWGXdw0M+VX8mubdKTmw5O/Ky6+yuh4F89tG+siN61B++iW7I9iWt7P0vsN7q1K1vb+n9h/dUn0WSPSRStj2UdiH+qI1iTI3czHCm3+yrfBT/ABNVaU6DyojGYxrsZwsiYIEHWuHCcVGzR62rRqSneMrIdtsa3yf1n4VGmwrciC4M/q/6aSrZbIXE5QYJBjXwnvFariHG52H7x+NFykOMQORq8JhkEsYMbt4md9SKTxjyn3GgsMG1ynxmp4uc1rKwpQ4XJ2ngfWK9Q5e5yH4869VAZH2DnocPmLn7X/LWnopF0R/MP+1P/wAa07Fehofpo8/jvqJG87qrnSSxcxeHe1bBW6Orfq8wIu2y2hzEcCDPKORFWImlWNxRXFYS0kTluM5P6ECIHfmynypj2MhF+TzBtawpDb+uu7v1WyTPGSp15AVaHmNIB7xPskVFhwANNPxPxrN9SRAZl71ifDUGKU9w1sV7F43aNqT1GGvKPqO6MfAGY9tMOj+21xVssFZGUlXttvVh3xqO+KQ4vZOPHWsMS1xiwFpMwC5Ce0bmYaEKYGXWdaK2dgWwmFvs7Avla40bgQkAD2UWW5RLt3pphcMxRmLuN6oM0HkSSBPdNUra3TlLz9m26CBqxWd51gbhWejm1fk9m66YY3rshizKxCrIUKMqks5JdoEaAkngYdqdI3xITrLdoTJGQHsQxWGDDeYkdxG6hvZaFpA22MRmskDjlHt0rqmHXKqqOAUeoAVyN8OWKrBOpIG7cJ38K6b0f2gb+Ht3SIJkEDdKsVJ849tHT1uSQ1NbJuf7De6tK2U9l/sP7qufRZUOkjnVtSRoCdOAJ91eII3g+o/CjNjY1bTEtMMAsjhqDJ5in2MxwtEZ8wncQCRp51xYUoyjmbsewq1pQnlUbldXGqLLWyDJYGdI3jz4UELg5j1irR/tu39dvNWry7Wsn6Q38VP3irdKLtz188Rca043/Levf7CbBTlMaGeU1L2+anyNAYUN9HTn91Tk3RyNZHuNnDncCYs/JT5kV6oFuXDBgc/xrXqoDL3Fg6Jf7u37Zv6Ep0DSXon/ALsf2zf0JTmvR4f9JHmsd9RPvN5qO/g1cpc3XLWbKw+qw7SnuIjzArda8695EiNOVMaMgThWlRU9BYBuyKLLUqa5wSeh40q6TrODxI/8p/dNL+k+0Lq5Fsq5l0zlAWK2+sHWEAfqzSvpT0utdTesm3ftM4KW+stFA4kAss7xEjnV2sTc1/JjtDs3rPEMLg4aEAH2geurJ0i2Yt5CWHaUaHj4TXPeh2ORMXhysjOHtuIjXehI79fVXQtv7RW3ZYk6kQPH4VI6ke5zTabFGEbw3D7JzDwiujbCwfVYe1bO9UE+J7R9pqldFcC2IxBZgciQWaNOYQHmTv7p7q6MFq4dZJHiKyB2bn7N/dXjWPoXf2b+6rn0WSn0kULZuC60kZssAH0c06xG8UZ/0fP6Vf4D/qobY+MW0zFphlAkCY1nXup5bvrc/N3deS5Z/hYTXJo06co67956zEVKsJ6aLu/gWpsIyJcFeMAgx3TNaXNhNmORlyzpmJmO+BBpmtu8GE3FZZ1BTK0eUj3Uqx22biXXVcsK0CV13Dv76udOlCPOTWoNOpXnK0ZJ6fOAHgGlWjfpv1/51MofiVI8CKV277LoDFSDGvz9grmtM2ypSbbQwcvwCxw316gPlrd3qrNWkxfJS7C19Ef92/8Adf8AoSnMUk6Jn/C/+6/9KU5Felwy/Kj3Hlcd9RPvNqX9INrjDWS2mcghAeJAkmOIUany51NtPaFvD22u3WyqPWx4Ko4seArk23OkLYu7nYZQqlLaTOVZnU8WJgk9wHCaKckjKkdE6C7W62yATLDQzv8AP21bY0rmfRTCH5GmJs6vbe4Lijeyhp/iUEHwNdA2Vj1uoHUgg0L1VyEeLxlmwGe9cS2IklmA0GniaoXSLpvZuYhGssz21s3bZ0jtMVZXXWfogagc6vuM2JZuXOta2jXAMquyhoGsCDpvJ9dc76R7M2g912NpG7OUFbamFBBER9LvoZNvVBJC7Z21lt3uuTK2jAcIJHEb+dTYzHFszEkk+J9VA29hsoZrgh94G4iPDumnPRHAddfEwVtEXG7yPQHmdf3TQrM+aFpuXfoxgzaw6K2jGXb7Tax5DKvlTgCordFItNk7C9yBxrWjehd/Zv7qmuLUN0/N3f2b+6hk+aw6fTXec/wOBa6SAQAACSZ47hA3nfRp6PN+kU/uN8a36PejdgwexrvjRoMcaNGHv/p1/kj/AFVzKVGDgm03870esrV5xqOKkkl86mQ2MFiE0F5SOTBj7waAxexrzFnlGYkkgEifAER5U0xj3VW1DqWLhGJTQzJBAnSI3TUuEW6HHWOjL+qhUzOhkk6b6Y6MZc2z8/5EqtOHPTXlv6FLrAovBW1IYsBv3miBYt8l9f8AeuS5WZ1JVUnawtr1MjhU5e3+9eq1JC3WiWHoof8ACr+1ue5acZ4mSAIkk7gOJPdFI+jl5UwQd2VEW5dLMxAA9HeTVL6T/lA63NZw6xaIIe4w7VwQdFX6C7tTJPIV6OjNRoxv1HkMar4mfexV016SHF3+yfmrZZbQ5jcXI5tHqgc6r9q5Q9x6zbNJbvqxKRd+gfSg4S8UfWxcJZyNTbIX873gKO13LPCrttOxcwbHEYZc9g9u7aH0QdWu2iN4iCVHjXGrVxgyshKurBlI3hhqCPMV0noV0rVLctC2FMOomcIx3OBvOFY66fmiSNV3Npy0sU0XbZPSOxfVWS4pBE6kA+YqfH7asWlLNcXQTAMk1VOk/RfD3D16QhZZJQwrzqG7OmvdvqnXdlpqCSfEnju40UtOBVibpH0j6+63VrEnhw72NL9kbXOGxCPaM5ezc5XFPpLHIcO8TS7aV5VGW3GpIkbhGjRzPDx030BZuDXhwHhSXJt3GJaH0PgcQtxVdGDIwDKRxBppYWuQ9Cekhw/zbKWsyCYOtsk+kBxB0ldOe/f13Z19biB0YMp4j7+Rpk5XVwYx51jW+lCYn83e/Zv7jUm2MRkA7QXvMme6ADSg7XTKwZ1IIIIAeWB3gaUqVVKNmPp4ebkpRV1cqezLVxiTaYKQBMmJB8jO6mHU4v8ASJ6x/po/D7RwVuctm4CYB0Mafv1piNt2QeyhP8ftk1ig6cI6yfgzv1K1SUtKfml7i69hMUxUllJUyO0AAecRXriYwiMy6zMFQe/WKkfbcmFQAkgAnMRM6Ajv50vHSN/qJ/xfGpnpL90tRlNVZ7QWnWgLAXVAIaIPPce6iPmv1PZQmDwyspknTTQgcKI+TW+Y83Fct2ubamXM9WbPirc5TBGnAEeFYrIs24JgQOMzHtrFErCub2iTpo3/AFfg/wD1OIPmLYqii5rV06cN/wBX4L/1GJ/oWqGH3eU+uu3S6Ee5HmcYvz597Jw/3+6sJcqDN99eVudMMowW6NKL2XtJ7F1b1ogOsyDudT6SMOKkbx57xSo+/dUlptOP4NUiF+Xb9q3h+usNFhnVLmEJGaxcOuaweNo/VjTeCN1K7+1QwN5kJw+YoisSpxNwR2ARqiLKlj+7oTpW2wgYFkjMBqOdSvin0ZjLKi2rcQOrQTosbjqx/eJ3mjc2yrI22pjGuXGZyM5icoCqqqIS2i/RRFgAeNRWDrQrMc1HYLeJ+sPfQhFs2bbAXfx17wun9RFdZ6FJFifxxNckwFz5tQOUHzvFvuFdi6ID/Dr4n8fjlRcCQ3M9JUlB3T91Uq/b31fttrNv8d1Uq8BLTzrFXWp3cDLmWFNzfUDffUuIOpihyffWFnXiCbUvFbZIJGoGneYNLMDipNFdIG+Yb7Sf1Ur2Uuo/HGmZFyTkZ+WmsWqa2t7lkwmLCCCCZ10I5cqI+WWzvHrUUPgnQA58sz9KN0UQvVHQZCeQisTtc1VFHM9Gbrdt6gZYO8bqxXj1Ux2PZWKJCXbtK705E4DA/t8V/SlUJ1q+dOmjA7P/AG2M/wAuqJmruUuhHuX2PMYr6ip/czyCtHPDly4njB5VtmgHnJ9VaD4Uwyk1rXTzH31PbEx4eyheM+fnRC3pGniahD15pkA6aT3162TqD5fCsqa0cCfV+Jqizw36cxRNu5DDkDHjz++hbbjVuMxw3/jWt7Jqyi27Ku7vKPX/AHrtvQ25OHA7yfWfx664Rsi7qvl767P0HxPYy0S1TLWjGnSfEhLYzMFniSB7659i9pWyW+dt6HXtrp466Vaulm3WtTlykaCDO/mIIqoWOmt09aeqt9gSNX1knQ67qz1qTlsb8PjuSVrAtzaViT8/a/mp8agO0LP6a1/MT410bZPSK3ctWr3WWkRhF1XIJtNlY5SxIiGWBI7QOlUXaH5Q3dmy4e0VzNlLMwYrPZLACMxEaDSszw+hsj+LO/R9RTtBRfTq7T22ckEDOpnLLHceQpZsYzlonavSm7dUqqJZkwzWy2YrxUExlBMSRrpFCbIMRVTg40mhmFr8ti1O1tLFmwWIVQcxG/lPAUR8rt8x6v7ULg7iBTnKzP0gN1EpctHQZCTwAFcx7nXqJXd0zcYm3O8fw/2rFaNdsgkSkjQ6DfXqJCJxvsmVzp+P8Fs4f+ZjT7bVUQV0D8pSxhtnD9fG++zVByE+yBXfirRS7jy+Kd6832swYPtrT+1SMhHtrCjfprp6uNEINwfX+PbXgwisgffWMtQhnTU91RXG31JNQ3t1Qhiw+vnRdreB30vsHWjbX491RkH+z7pVhqPDnyroPR3aZSOc8eXKB+Na5jYfceM1Z9mYwwJ/H96uLsCxz0o2iWkng1CdCLXXLtEnXJYVvMm58KUbWxU+unn5LNU2rAn/AA9vTmZu6VJSerQdJJzin1r7lk2Nctrg0LdWLKZRiAV1Z4uBxEds3M9rL9WO7XnLWhNdlu7IW1g7dh9cxPWH9ZlOb1aAfZFcouYUpda23pIzKe8g7x3EajxFYbuGj3sdelSpVqjy7X9AdcDu0orDYWKYomgr0ffWWTlLc9DToUqbvFE+AxKqsMdZndwgUQ2Pt/W9hqKxamywAkz8ONaYfCMGkjTy5VmcVqDJQbbZM20E5+w16gL+EcsxC6ZjxFeoqcU0BKNNcS3qylFS5Ys3VUtl61M5GYgtBJ0mF9QqB9nYNvS2dhD+4RTWzYUhZmTnMzA7Mdx51k4NY0JBgSDGhKlhOncwI7q9S4RPNy5Ju7QmOyNn8dm2B9l2H3UPd6O7MbfgiPs4hx8KfYnAjrEVZGYMTOsAE6798Dd4VEuzs0Q2hXOJX6PaA475UiO8a0txQSpYdq7X39xGeiWyT/3bED7OIc+9qhfoTsrguMXwuKffNWL/AGZqvbTtMUWZ1aSuUGNTImOArX5KdACpJUsACdVhiCBHHI2m/dzocqC5DDlY/wDx9szX5/HD+Sf8utW/Jzsw7sVjB4pbPuQVZmwTnQBTJAENMy/Vz4ZzlnmPOobmHdRmIEb9CDI7ILDuBZQTwJ8aCwSweHfF+a9isN+TTAT2cdiAe+wp+Fan8mOG4bSceOFn3OKs64d2AIXQnTUbpPaI4L2W1OnZNbDDP9XSY3rA0B57oZTPHMKEv+hof+n5r2K0v5NbP/iY4b8G3/3UfZ6B2wP/ANnb88I4/wA+nBwzgAlTqY4TMkbuGqsNeRonDDUowyuCRu3kbwRzoZycVewupgqSV02/FFYu/k9Rt207Uzwwr7/5xqz/AJPOiAwLYhvlC3+tFsaWmt5chY/SJmc3sok3HXdqO4/dWcLt1VYBjB5NofUaQsTrtoY50o/t+eg426eyn2j/AEmud9MMAest3kUnN2HygnUCVYxwiRP6o51f9sX1a1bdWBUkmZ0gLrPhxqkY7aYduz3gAamPDvoKibq3WwzD1HTSa3E+aFkjdz099aq0qGA56b55imyYa42/sj9b4UNi0S2QgAZzv3KE035RvY6aUieVPc7tH8RcnZwt23BsHjykqFLz2pBOgO7SDpUuOxzrqbRiNSSYGvOK0w16FLKCxJmAd+4cd3H11st1m7JtwpBBOcGPKJNY57tWNcpQcr29TT5XcIkWtD+tXqzcxNyT81pO/rBu5xFeo6K0eiE1ZJPZef8AJcU4EEjWNCQdeXsrXtEnU/VOu8Rqs1Gl7QGCJdR6x3bqivDM1nTUXyZ5Q27zBHqrt1cXOMmlZ7+ib/wcCMgrO5IMmQSQdN8yd3fXmvOAe4QeyIC6iN3owTp30PhsartZykEM90DX6rZTH441i1izOGXTtkkzyzxAjjQPGvXRcfTP/r69mpp9gvTbtxYNwLmR1NuVyyAzNz0E/DWiMLtMlFIC6IyBtZCnOpAIPAu+vcOVEYfKBaTOWGa+qpPZucCjbwAJETVROJNu5dZcz25zFcpGUkkZlSPSGkj6Q3doQQo4hybT4e7X+B6lB8C2jbLhs2RJBDbyNOt62O4Z9Z4DTvrBxoVCkDcyg5tyu4uMIA1Mjf30iGIBUMO0pUHTXQmFZWHA840479N0xMei0r6ogyQfXPd4VpU7bjEocB/YxI7EpJVGt5s0dg59wj0u2RJMaDSiDjZRkKGGyjQiQFVAu8b/AJoTu9LupaXWAyuDu04+B9tELw9ff4U9QQLyPUN+WqTmKGS/WEAgjN2oIOhI1XQ7spjfoFtC7nJYSCQs/aChWI14xPnWfd6t+te4Ac6J09CRyxd0abP2rmbqrmjz2T9fuPJvfTb5JnEEAj9YAjyndS7ZuDDX0P1czf8ACQPaRVgxN7q109I7u7ma42IpKEzHWdpWQtx+GUW+p0yhpaFAGY8I47t9LVweTRQI/VET40cd3n8a1sMM6q3Ex4jSfhWWTciReUrm38betKiWLRe9dz5NJyhFDM8cSARv03nuIOH2YuEwK43ENmvXLZuqp3W1YZgTOpuMWWSeLQOJpj0o2a+NxiLbAFq0LksWCSXhCF4yEB4GMw76l25sbFG4L7YrCFk7Vu1luMtojcwIOrKNAxXSTESa104xjGwmU5SkL7OATAYFbuIn5S6B8h/7EEdmV+vu36zoNxqpYbpG28ovDTOfhrW2PuPdJ+U3rb6yWVgyE85HHx11ovD3sKi+lZ4cB8KCvktbLdmvCuWbM3oR/wDSMkwVtiTHpGvUUdqYcGFNvXQRbnh3CvVMNBNPmM1V68LrYteCRkLvc3HrCigZsoS3mYlgRMyAF/V361BcuXCrZWYgqj5lzLNtllcyj0TBg68+FItg7ay2M19vmy9xVYKOwzW2Q6JBynMpLaxB01FTJ0jQoubLaK5HUOrXOwLD2itoBhmftIO0RPWMeEVoqTrRnJ2uvTV6W8LX83wOLGaaWuoRhsZcsjNdJW2khCyqAswRlJGpMiPOi8Bjybv0MiM7AkAdWAjMSh4EhVnlWmHuLZFq2z2/8Pdso8XBFpvk1y0rMOA69gJI7+FYw2JuFTatTcupZwWcErdfOb7A5yJDOLQXNE6eFJ/qIW6Ctp6vjp269/aMu+sIsX2Q25W3Cm4bTdrs5l7TsQ0QT3cdKFvbNuW7166FXKs5oIBGUy8c8oZWPImq/fxVtcXdW0JRbtwLlJIAzkaCY3gARXR8RiFxHXWck9XcNpgcpzZbRu5V+rmMLz1McDTW0pxyK2bXXXj7t+LLVV2uVVrRXt2lLIzZnRJlW3tdsgfSInMg9OZAnRsXG1QhkKbgywQUnMp7PpDKZBBnWNRTy3bR7Fu7as9gmy8oWLOjjMYHAByV/VAB4UJiNhhVuXlACsqXID/Ni8W+ccNMFcrZo3ZlJ+kaa8TBpOz9Pfr38Qo1GmC4a4JJHEjf4RMeVWDDCVU+APqkjv8A+dK8Fs35s58yXFchhI0QZSzQB6WVuZFMsFaUNcVZAtuBqRuKSToOEnTwplPGUotp8Pde4TqSZuBw7tPXWGQ9nXn+Io4jUAbpg92kyfH76G9IgHSO71T7B51sp1oVG1Hh/PsByzW4TsVgOsc8Aq+e+B7KWbc2+loy0vcJAFu3BYk6KvJdYGvqNEMpjKr6SW3a7oqu7Ishdo2GYghTcfXQAi05B8jrWLEYZyk5yegDrK91uWDZ924MXhUvZV6y3iXe0vaAKZMnbIliuYgtoCZ0iKhXC3cViDdtkJaSRbZwYffN0LILL9XcGENIEBtL2BxGJxNy/ai3FtsPaN4Qtq2WzXbzLBL3XIgJoFX0u1K1XNu7FuWY63aeIe4dQEW5r35Re0XkTArK6aVkCpN6jHpjsjC2rLddiSMzKS4t2y7MksFQwWOs6KfGucYl79xGy3HuWQhPzkKcvfbzuP8Ai9VY2vgcTlBYtcEgguSzcQO2SdNd017Bi8tm5PVgdW2mpO7hGk0xrItOskZKTJdi7PL2O0+W3OihQSSDvk9/DuoPb9hbOVVdjIBJJE7yNIGo+NMNhDrMKqhnEM0lGynedCQNBqDwonFbEt3DLC6YC9pnY+J7tTuHdWdVMtV5npd6Gi94JRF+wMCl1HdjcJVzGUnKYQNrI9leoxNmWrYYBGEEmGuMO1HATv3V6uhg+fmab+eIirOySdvngNdi4S1ew1vrGcAhnLSP/wCoWcsQQNE9Lh1hJBgVvj+jNtFfLfbMiPdCMFbOAivCGAcizbQv2gxfTKUIqqW8fdQwl25bAYsMjkQwy6kaTqiSDp2RRFrpPisrIbxZWBzBlQk5s0nMAGJ7TEa6ZjEUV0ZbKw3PRq/1F2910/MpfuIVdWYsbjlGJbevVsZI1JiBvqdNgX0GIw4+TnM1m24LSxYBXtBdNJuXEQHcWJ4KTSuz0vxCCQUz9WLYuFZuAIzNOZicxJck5gZgHeJo2101GclsMki5YuAo+SWshDaDKVIgPbHaBkLcuAAkiBcYtFifZ+Iyw6khplSGiANQRG4zHqppszpVfsXBcFxi3ZJDMSGCnRXJklYkTwmqv1wEa7pE+/wkkmojcJ3b4qrJ8Clc7j0cx+Dusj2r5tdYjWvkzAAZ7tw3CVP1+sY7iVI0AFR7S2klpls2mB6kZHzKFLsGBgAQFAInQcdO/kaYwpGVjMqwI4EEFY8IDedHPtZ3drjOWZmBZidSZ3zRKFNaZfm/31BcpF+xWLcK7oMysbhuplOclwpZlP0tFAKRMarJ7JI2ZtHrCx7MXOrvMykwT2VEaxBhNO+qxszaQMbpB0YTmGnhrEVPjLvVHrrclWI6y2vEyD1qAb2kSV3HeIO8+Qo75V81++oHKz2uXE7QUMx+lMwFJ0yCNJ7/AH0PhtoAgdrKTOhJEcf7T51UDtaVkMSrbiDoZPEDvGuvjTDAXyVEkE6xBEqIMbyDGh5n3U5WveOjtbwRXKS4loe+ToHtgHiWLd/oqJJ86XnsEtYzFzobrKJAnUW1Mi2sgGTmY8xuoKzf0JXta8yNByGvjXruJI19KDBJbQa6ADjuNW1mXOZXKPgbWLmOaQLzlQY9IacuEjSKHs7FZGLXi+dpO5nJ72Me81jCX78t1ZtkTOu+SM0TMxBoTaGw79ztWmt22huzBKu06RDAIOe/nFciuue0mkvU105XSvcl25ZzW4VAsH0nzITHEqqsOJ+lVR2hgbwtXG620FCElQp7QiSJY8RW+O2ZjrJAuC0JGhGoPODHeKBxoxHVMHe2VCMSAsEzvAMdw9tBTg1bVDHK4qbCAYUXlL5iwQ9oBRv3gCeBiTWNjYRb98K4JUydCeBA0PLWmOx8faWwq3Ck9rstrEk6xupiu27IJbOhPAqm7TdKjd3VolOSukgLFPwY+cWANW03cxPqFZq2r0gtGUUznJAGVhv0Gu4b69XTwM24u8fnkZq6V1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data:image/jpeg;base64,/9j/4AAQSkZJRgABAQAAAQABAAD/2wCEAAkGBxQTEhQUExQWFhUXGBcWGBgXFhgXHBcYHRccGBcYGBcYHighGBolHBoUITEhJSkrLi4uGCAzODMsNygtLisBCgoKDg0OGxAQGzImHyYsLCwvLCw0LDAsLCwtLCwsNCwsLDQsLCwsLCwtNCwsLCwvLCwsLCwsLCwsLCwsLCwsLP/AABEIAPAAqAMBIgACEQEDEQH/xAAcAAACAgMBAQAAAAAAAAAAAAAEBQMGAQIHAAj/xABPEAACAQIDBAYFBwoDBAoDAAABAhEAAwQSIQUxQVEGEyJhcYEykaGx0RQjQlJywfAHM1Nic4KSk7LhJMPSFTSi8RYlQ0RVY3SDs9MXNVT/xAAaAQACAwEBAAAAAAAAAAAAAAACAwABBAUG/8QANREAAgECBAELAgUFAQAAAAAAAAECAxEEEiExQRMiMlFhcYGRodHwNLEFIzNC4RRywdLxUv/aAAwDAQACEQMRAD8A2zVnrKxFeyVyT2BuHrArWKwSedSxLkhFYCVpmNbSali7GayKwWjeRWOtX6w9YqiWN4r1bIJ3AnwBPuqQYZzutuf3G+FSzBbSIqzU4wN39Fd/lv8ACthgLv6K7/Lf4VMsuoHPHrBwK2ipxgbv6K7/AC3+FanDXBvt3B4o4+6plfUDmj1hexbKtcIYAjKTB55lr2xVU3CGGsHLmHGRz4xNRbMxIRyTMFY0E6yD91Nxte3zb+E06nlsrsy1s6lJJPVHuusHjb/hHwry4ew+g6s/ZIn2UDjMWrXUYHsjLJI3QddDTBcZY9LMkjiF18tKNTTetjPKnKKTVyuXLcMw5Ej1GKjNocqIKlmYgbyT6yTrWwsNyrK7XN3ewFsKpnSvUeMO3KvVWgLkusDwuEe76CM2gJyqTEjiRu40ys9G8Qd6BftuB8aY9DR2L/ja9z1YOrrpUcLCcVJs5+K/EalKo6cUtPYrdvom59K9bXwDP/pFE2+iVv6V2432VVB7c1P1Wt4p6w1NcDDL8RxD/d5WFFro5hh9B2+1cP3RRKbJw43WLfmC3vo+KQ7c2hN1cNbnM0G4R9FTuWRumCTyEc6ZGlC+iM8sVWlvN+bJsdjrdlC6Ya24EklVtplA3mWGoHEjcBSxuny22KXMPdtMI0HVn4ad9O8ZaHUkQIESOGWYceGQsK5l0hcdThQfTti9YYzqRbuZV9nvo5KK2F5nLdl/w/TbDv8A9uVP64K/2pk+LuRIckHcQZBHdFcTFPuhe1eovhGPzV0hSJ0Vj6LgeMA9x7qqE1ezRHE6Q2LufXPrqNsXc+uaJNiontVpWXqAsQpjLk/nG9dFbOxVxmIZyRkfSe6hDb1orZ6Q7fYf7qGpFZWXHdFW2FaVnIZQRkmCOOZabPhbI3qg8TH30gwmIa2ZU6xGomRv+4U0s7ZB0uJpzGo/hPxrg05QtZnqMRTqOeaO3YGpgLUghRoZHan76xc2WjtJDa8tB5DdUVizYdgyBcwM6dk+a0s2ppefhqO76IpknGKvZWEQjOUrKTvbj/0xgvpfjnRBDd3mCPvoG1ZzTrEVMthxub2msT3NU0r7k8tBkDu1316o5ccAa9UsKa7hj0JHYvfat/0tVkFVvoV+bvfbt/0tVizV3MOvy0cXH/US8PsiSKwawDWYppjIcdihatvcbcgJjnyUd5MDzqq9GcOWdrrwbjsWY954eAEDyrbpxjJe1hweK3H9ZCA+ot6qZbOQIBH45k0ymr6lDe5bzIy7sysvhIiuS9LsOUxV1TxOf+OCZ85rp208Y1qxdupkm3ba525ywozGYg7gY74rkWPvMx7RYntNmZSrHOxaD2iAonTlJFKmHFEANasd9eWo3Yc6Sxh2TovtH5RhbVwntRkf7a9knz0P71MLi1RPyZY6Gu2Sd4FxR4QrR5ZT5VfWrRB6XFNWYMU1qfCjVvsN7q0K1Jhxq32G91FUfNZcd0U/Y2GVyxYSFUGDuk8/VTMYWwdwt+TD40t2JiFUsGMBlAk7tOB9dMcmHP6L2VxqdsvA9JiMyqPe3YbHZlo/RH8R+NatsW3GgZeRmQPI1DtAWsqIMn5xYAgwCe1u3CKMw+EtIwZcq9+bSOPGjyxb2QlynGN8z+eIiw6HtCYgwdAZiRxohQ31gfL+9DrbYs0NGpPiCSRUgR/rD1Vge5slqSEtwyx516o+33Gs1aF27hl0L/NXv2if0GrCKr/Q38zd/aL/AEU/ru0P00cLH/US+cEbzWwqIChds47qLF66NTbRmUHi0Qg/iIprMZzjbG2GOKvlLeZluNmJBYKAQgkD7I3+GtXLY2y8Y9sNdu27LNrk+T5yo4Zj1gAPdGnuA/Jvg2NrM4MBy4zGSWI/OQAAOMEyd50FXsChcnHYJIS29m4of95skfrYU/depIPyfC5ca5icS1wsSSLdsW5M8SWY+oedXaa8KW5NhpFfsdDMEg/MKx5uWc+00v2nsTDAwtm2PBR74q3saq3SC5BiYO+mUtb3BbK06JhcZh7qAIhbq35ZWGXdw0M+VX8mubdKTmw5O/Ky6+yuh4F89tG+siN61B++iW7I9iWt7P0vsN7q1K1vb+n9h/dUn0WSPSRStj2UdiH+qI1iTI3czHCm3+yrfBT/ABNVaU6DyojGYxrsZwsiYIEHWuHCcVGzR62rRqSneMrIdtsa3yf1n4VGmwrciC4M/q/6aSrZbIXE5QYJBjXwnvFariHG52H7x+NFykOMQORq8JhkEsYMbt4md9SKTxjyn3GgsMG1ynxmp4uc1rKwpQ4XJ2ngfWK9Q5e5yH4869VAZH2DnocPmLn7X/LWnopF0R/MP+1P/wAa07Fehofpo8/jvqJG87qrnSSxcxeHe1bBW6Orfq8wIu2y2hzEcCDPKORFWImlWNxRXFYS0kTluM5P6ECIHfmynypj2MhF+TzBtawpDb+uu7v1WyTPGSp15AVaHmNIB7xPskVFhwANNPxPxrN9SRAZl71ifDUGKU9w1sV7F43aNqT1GGvKPqO6MfAGY9tMOj+21xVssFZGUlXttvVh3xqO+KQ4vZOPHWsMS1xiwFpMwC5Ce0bmYaEKYGXWdaK2dgWwmFvs7Avla40bgQkAD2UWW5RLt3pphcMxRmLuN6oM0HkSSBPdNUra3TlLz9m26CBqxWd51gbhWejm1fk9m66YY3rshizKxCrIUKMqks5JdoEaAkngYdqdI3xITrLdoTJGQHsQxWGDDeYkdxG6hvZaFpA22MRmskDjlHt0rqmHXKqqOAUeoAVyN8OWKrBOpIG7cJ38K6b0f2gb+Ht3SIJkEDdKsVJ849tHT1uSQ1NbJuf7De6tK2U9l/sP7qufRZUOkjnVtSRoCdOAJ91eII3g+o/CjNjY1bTEtMMAsjhqDJ5in2MxwtEZ8wncQCRp51xYUoyjmbsewq1pQnlUbldXGqLLWyDJYGdI3jz4UELg5j1irR/tu39dvNWry7Wsn6Q38VP3irdKLtz188Rca043/Levf7CbBTlMaGeU1L2+anyNAYUN9HTn91Tk3RyNZHuNnDncCYs/JT5kV6oFuXDBgc/xrXqoDL3Fg6Jf7u37Zv6Ep0DSXon/ALsf2zf0JTmvR4f9JHmsd9RPvN5qO/g1cpc3XLWbKw+qw7SnuIjzArda8695EiNOVMaMgThWlRU9BYBuyKLLUqa5wSeh40q6TrODxI/8p/dNL+k+0Lq5Fsq5l0zlAWK2+sHWEAfqzSvpT0utdTesm3ftM4KW+stFA4kAss7xEjnV2sTc1/JjtDs3rPEMLg4aEAH2geurJ0i2Yt5CWHaUaHj4TXPeh2ORMXhysjOHtuIjXehI79fVXQtv7RW3ZYk6kQPH4VI6ke5zTabFGEbw3D7JzDwiujbCwfVYe1bO9UE+J7R9pqldFcC2IxBZgciQWaNOYQHmTv7p7q6MFq4dZJHiKyB2bn7N/dXjWPoXf2b+6rn0WSn0kULZuC60kZssAH0c06xG8UZ/0fP6Vf4D/qobY+MW0zFphlAkCY1nXup5bvrc/N3deS5Z/hYTXJo06co67956zEVKsJ6aLu/gWpsIyJcFeMAgx3TNaXNhNmORlyzpmJmO+BBpmtu8GE3FZZ1BTK0eUj3Uqx22biXXVcsK0CV13Dv76udOlCPOTWoNOpXnK0ZJ6fOAHgGlWjfpv1/51MofiVI8CKV277LoDFSDGvz9grmtM2ypSbbQwcvwCxw316gPlrd3qrNWkxfJS7C19Ef92/8Adf8AoSnMUk6Jn/C/+6/9KU5Felwy/Kj3Hlcd9RPvNqX9INrjDWS2mcghAeJAkmOIUany51NtPaFvD22u3WyqPWx4Ko4seArk23OkLYu7nYZQqlLaTOVZnU8WJgk9wHCaKckjKkdE6C7W62yATLDQzv8AP21bY0rmfRTCH5GmJs6vbe4Lijeyhp/iUEHwNdA2Vj1uoHUgg0L1VyEeLxlmwGe9cS2IklmA0GniaoXSLpvZuYhGssz21s3bZ0jtMVZXXWfogagc6vuM2JZuXOta2jXAMquyhoGsCDpvJ9dc76R7M2g912NpG7OUFbamFBBER9LvoZNvVBJC7Z21lt3uuTK2jAcIJHEb+dTYzHFszEkk+J9VA29hsoZrgh94G4iPDumnPRHAddfEwVtEXG7yPQHmdf3TQrM+aFpuXfoxgzaw6K2jGXb7Tax5DKvlTgCordFItNk7C9yBxrWjehd/Zv7qmuLUN0/N3f2b+6hk+aw6fTXec/wOBa6SAQAACSZ47hA3nfRp6PN+kU/uN8a36PejdgwexrvjRoMcaNGHv/p1/kj/AFVzKVGDgm03870esrV5xqOKkkl86mQ2MFiE0F5SOTBj7waAxexrzFnlGYkkgEifAER5U0xj3VW1DqWLhGJTQzJBAnSI3TUuEW6HHWOjL+qhUzOhkk6b6Y6MZc2z8/5EqtOHPTXlv6FLrAovBW1IYsBv3miBYt8l9f8AeuS5WZ1JVUnawtr1MjhU5e3+9eq1JC3WiWHoof8ACr+1ue5acZ4mSAIkk7gOJPdFI+jl5UwQd2VEW5dLMxAA9HeTVL6T/lA63NZw6xaIIe4w7VwQdFX6C7tTJPIV6OjNRoxv1HkMar4mfexV016SHF3+yfmrZZbQ5jcXI5tHqgc6r9q5Q9x6zbNJbvqxKRd+gfSg4S8UfWxcJZyNTbIX873gKO13LPCrttOxcwbHEYZc9g9u7aH0QdWu2iN4iCVHjXGrVxgyshKurBlI3hhqCPMV0noV0rVLctC2FMOomcIx3OBvOFY66fmiSNV3Npy0sU0XbZPSOxfVWS4pBE6kA+YqfH7asWlLNcXQTAMk1VOk/RfD3D16QhZZJQwrzqG7OmvdvqnXdlpqCSfEnju40UtOBVibpH0j6+63VrEnhw72NL9kbXOGxCPaM5ezc5XFPpLHIcO8TS7aV5VGW3GpIkbhGjRzPDx030BZuDXhwHhSXJt3GJaH0PgcQtxVdGDIwDKRxBppYWuQ9Cekhw/zbKWsyCYOtsk+kBxB0ldOe/f13Z19biB0YMp4j7+Rpk5XVwYx51jW+lCYn83e/Zv7jUm2MRkA7QXvMme6ADSg7XTKwZ1IIIIAeWB3gaUqVVKNmPp4ebkpRV1cqezLVxiTaYKQBMmJB8jO6mHU4v8ASJ6x/po/D7RwVuctm4CYB0Mafv1piNt2QeyhP8ftk1ig6cI6yfgzv1K1SUtKfml7i69hMUxUllJUyO0AAecRXriYwiMy6zMFQe/WKkfbcmFQAkgAnMRM6Ajv50vHSN/qJ/xfGpnpL90tRlNVZ7QWnWgLAXVAIaIPPce6iPmv1PZQmDwyspknTTQgcKI+TW+Y83Fct2ubamXM9WbPirc5TBGnAEeFYrIs24JgQOMzHtrFErCub2iTpo3/AFfg/wD1OIPmLYqii5rV06cN/wBX4L/1GJ/oWqGH3eU+uu3S6Ee5HmcYvz597Jw/3+6sJcqDN99eVudMMowW6NKL2XtJ7F1b1ogOsyDudT6SMOKkbx57xSo+/dUlptOP4NUiF+Xb9q3h+usNFhnVLmEJGaxcOuaweNo/VjTeCN1K7+1QwN5kJw+YoisSpxNwR2ARqiLKlj+7oTpW2wgYFkjMBqOdSvin0ZjLKi2rcQOrQTosbjqx/eJ3mjc2yrI22pjGuXGZyM5icoCqqqIS2i/RRFgAeNRWDrQrMc1HYLeJ+sPfQhFs2bbAXfx17wun9RFdZ6FJFifxxNckwFz5tQOUHzvFvuFdi6ID/Dr4n8fjlRcCQ3M9JUlB3T91Uq/b31fttrNv8d1Uq8BLTzrFXWp3cDLmWFNzfUDffUuIOpihyffWFnXiCbUvFbZIJGoGneYNLMDipNFdIG+Yb7Sf1Ur2Uuo/HGmZFyTkZ+WmsWqa2t7lkwmLCCCCZ10I5cqI+WWzvHrUUPgnQA58sz9KN0UQvVHQZCeQisTtc1VFHM9Gbrdt6gZYO8bqxXj1Ux2PZWKJCXbtK705E4DA/t8V/SlUJ1q+dOmjA7P/AG2M/wAuqJmruUuhHuX2PMYr6ip/czyCtHPDly4njB5VtmgHnJ9VaD4Uwyk1rXTzH31PbEx4eyheM+fnRC3pGniahD15pkA6aT3162TqD5fCsqa0cCfV+Jqizw36cxRNu5DDkDHjz++hbbjVuMxw3/jWt7Jqyi27Ku7vKPX/AHrtvQ25OHA7yfWfx664Rsi7qvl767P0HxPYy0S1TLWjGnSfEhLYzMFniSB7659i9pWyW+dt6HXtrp466Vaulm3WtTlykaCDO/mIIqoWOmt09aeqt9gSNX1knQ67qz1qTlsb8PjuSVrAtzaViT8/a/mp8agO0LP6a1/MT410bZPSK3ctWr3WWkRhF1XIJtNlY5SxIiGWBI7QOlUXaH5Q3dmy4e0VzNlLMwYrPZLACMxEaDSszw+hsj+LO/R9RTtBRfTq7T22ckEDOpnLLHceQpZsYzlonavSm7dUqqJZkwzWy2YrxUExlBMSRrpFCbIMRVTg40mhmFr8ti1O1tLFmwWIVQcxG/lPAUR8rt8x6v7ULg7iBTnKzP0gN1EpctHQZCTwAFcx7nXqJXd0zcYm3O8fw/2rFaNdsgkSkjQ6DfXqJCJxvsmVzp+P8Fs4f+ZjT7bVUQV0D8pSxhtnD9fG++zVByE+yBXfirRS7jy+Kd6832swYPtrT+1SMhHtrCjfprp6uNEINwfX+PbXgwisgffWMtQhnTU91RXG31JNQ3t1Qhiw+vnRdreB30vsHWjbX491RkH+z7pVhqPDnyroPR3aZSOc8eXKB+Na5jYfceM1Z9mYwwJ/H96uLsCxz0o2iWkng1CdCLXXLtEnXJYVvMm58KUbWxU+unn5LNU2rAn/AA9vTmZu6VJSerQdJJzin1r7lk2Nctrg0LdWLKZRiAV1Z4uBxEds3M9rL9WO7XnLWhNdlu7IW1g7dh9cxPWH9ZlOb1aAfZFcouYUpda23pIzKe8g7x3EajxFYbuGj3sdelSpVqjy7X9AdcDu0orDYWKYomgr0ffWWTlLc9DToUqbvFE+AxKqsMdZndwgUQ2Pt/W9hqKxamywAkz8ONaYfCMGkjTy5VmcVqDJQbbZM20E5+w16gL+EcsxC6ZjxFeoqcU0BKNNcS3qylFS5Ys3VUtl61M5GYgtBJ0mF9QqB9nYNvS2dhD+4RTWzYUhZmTnMzA7Mdx51k4NY0JBgSDGhKlhOncwI7q9S4RPNy5Ju7QmOyNn8dm2B9l2H3UPd6O7MbfgiPs4hx8KfYnAjrEVZGYMTOsAE6798Dd4VEuzs0Q2hXOJX6PaA475UiO8a0txQSpYdq7X39xGeiWyT/3bED7OIc+9qhfoTsrguMXwuKffNWL/AGZqvbTtMUWZ1aSuUGNTImOArX5KdACpJUsACdVhiCBHHI2m/dzocqC5DDlY/wDx9szX5/HD+Sf8utW/Jzsw7sVjB4pbPuQVZmwTnQBTJAENMy/Vz4ZzlnmPOobmHdRmIEb9CDI7ILDuBZQTwJ8aCwSweHfF+a9isN+TTAT2cdiAe+wp+Fan8mOG4bSceOFn3OKs64d2AIXQnTUbpPaI4L2W1OnZNbDDP9XSY3rA0B57oZTPHMKEv+hof+n5r2K0v5NbP/iY4b8G3/3UfZ6B2wP/ANnb88I4/wA+nBwzgAlTqY4TMkbuGqsNeRonDDUowyuCRu3kbwRzoZycVewupgqSV02/FFYu/k9Rt207Uzwwr7/5xqz/AJPOiAwLYhvlC3+tFsaWmt5chY/SJmc3sok3HXdqO4/dWcLt1VYBjB5NofUaQsTrtoY50o/t+eg426eyn2j/AEmud9MMAest3kUnN2HygnUCVYxwiRP6o51f9sX1a1bdWBUkmZ0gLrPhxqkY7aYduz3gAamPDvoKibq3WwzD1HTSa3E+aFkjdz099aq0qGA56b55imyYa42/sj9b4UNi0S2QgAZzv3KE035RvY6aUieVPc7tH8RcnZwt23BsHjykqFLz2pBOgO7SDpUuOxzrqbRiNSSYGvOK0w16FLKCxJmAd+4cd3H11st1m7JtwpBBOcGPKJNY57tWNcpQcr29TT5XcIkWtD+tXqzcxNyT81pO/rBu5xFeo6K0eiE1ZJPZef8AJcU4EEjWNCQdeXsrXtEnU/VOu8Rqs1Gl7QGCJdR6x3bqivDM1nTUXyZ5Q27zBHqrt1cXOMmlZ7+ib/wcCMgrO5IMmQSQdN8yd3fXmvOAe4QeyIC6iN3owTp30PhsartZykEM90DX6rZTH441i1izOGXTtkkzyzxAjjQPGvXRcfTP/r69mpp9gvTbtxYNwLmR1NuVyyAzNz0E/DWiMLtMlFIC6IyBtZCnOpAIPAu+vcOVEYfKBaTOWGa+qpPZucCjbwAJETVROJNu5dZcz25zFcpGUkkZlSPSGkj6Q3doQQo4hybT4e7X+B6lB8C2jbLhs2RJBDbyNOt62O4Z9Z4DTvrBxoVCkDcyg5tyu4uMIA1Mjf30iGIBUMO0pUHTXQmFZWHA840479N0xMei0r6ogyQfXPd4VpU7bjEocB/YxI7EpJVGt5s0dg59wj0u2RJMaDSiDjZRkKGGyjQiQFVAu8b/AJoTu9LupaXWAyuDu04+B9tELw9ff4U9QQLyPUN+WqTmKGS/WEAgjN2oIOhI1XQ7spjfoFtC7nJYSCQs/aChWI14xPnWfd6t+te4Ac6J09CRyxd0abP2rmbqrmjz2T9fuPJvfTb5JnEEAj9YAjyndS7ZuDDX0P1czf8ACQPaRVgxN7q109I7u7ma42IpKEzHWdpWQtx+GUW+p0yhpaFAGY8I47t9LVweTRQI/VET40cd3n8a1sMM6q3Ex4jSfhWWTciReUrm38betKiWLRe9dz5NJyhFDM8cSARv03nuIOH2YuEwK43ENmvXLZuqp3W1YZgTOpuMWWSeLQOJpj0o2a+NxiLbAFq0LksWCSXhCF4yEB4GMw76l25sbFG4L7YrCFk7Vu1luMtojcwIOrKNAxXSTESa104xjGwmU5SkL7OATAYFbuIn5S6B8h/7EEdmV+vu36zoNxqpYbpG28ovDTOfhrW2PuPdJ+U3rb6yWVgyE85HHx11ovD3sKi+lZ4cB8KCvktbLdmvCuWbM3oR/wDSMkwVtiTHpGvUUdqYcGFNvXQRbnh3CvVMNBNPmM1V68LrYteCRkLvc3HrCigZsoS3mYlgRMyAF/V361BcuXCrZWYgqj5lzLNtllcyj0TBg68+FItg7ay2M19vmy9xVYKOwzW2Q6JBynMpLaxB01FTJ0jQoubLaK5HUOrXOwLD2itoBhmftIO0RPWMeEVoqTrRnJ2uvTV6W8LX83wOLGaaWuoRhsZcsjNdJW2khCyqAswRlJGpMiPOi8Bjybv0MiM7AkAdWAjMSh4EhVnlWmHuLZFq2z2/8Pdso8XBFpvk1y0rMOA69gJI7+FYw2JuFTatTcupZwWcErdfOb7A5yJDOLQXNE6eFJ/qIW6Ctp6vjp269/aMu+sIsX2Q25W3Cm4bTdrs5l7TsQ0QT3cdKFvbNuW7166FXKs5oIBGUy8c8oZWPImq/fxVtcXdW0JRbtwLlJIAzkaCY3gARXR8RiFxHXWck9XcNpgcpzZbRu5V+rmMLz1McDTW0pxyK2bXXXj7t+LLVV2uVVrRXt2lLIzZnRJlW3tdsgfSInMg9OZAnRsXG1QhkKbgywQUnMp7PpDKZBBnWNRTy3bR7Fu7as9gmy8oWLOjjMYHAByV/VAB4UJiNhhVuXlACsqXID/Ni8W+ccNMFcrZo3ZlJ+kaa8TBpOz9Pfr38Qo1GmC4a4JJHEjf4RMeVWDDCVU+APqkjv8A+dK8Fs35s58yXFchhI0QZSzQB6WVuZFMsFaUNcVZAtuBqRuKSToOEnTwplPGUotp8Pde4TqSZuBw7tPXWGQ9nXn+Io4jUAbpg92kyfH76G9IgHSO71T7B51sp1oVG1Hh/PsByzW4TsVgOsc8Aq+e+B7KWbc2+loy0vcJAFu3BYk6KvJdYGvqNEMpjKr6SW3a7oqu7Ishdo2GYghTcfXQAi05B8jrWLEYZyk5yegDrK91uWDZ924MXhUvZV6y3iXe0vaAKZMnbIliuYgtoCZ0iKhXC3cViDdtkJaSRbZwYffN0LILL9XcGENIEBtL2BxGJxNy/ai3FtsPaN4Qtq2WzXbzLBL3XIgJoFX0u1K1XNu7FuWY63aeIe4dQEW5r35Re0XkTArK6aVkCpN6jHpjsjC2rLddiSMzKS4t2y7MksFQwWOs6KfGucYl79xGy3HuWQhPzkKcvfbzuP8Ai9VY2vgcTlBYtcEgguSzcQO2SdNd017Bi8tm5PVgdW2mpO7hGk0xrItOskZKTJdi7PL2O0+W3OihQSSDvk9/DuoPb9hbOVVdjIBJJE7yNIGo+NMNhDrMKqhnEM0lGynedCQNBqDwonFbEt3DLC6YC9pnY+J7tTuHdWdVMtV5npd6Gi94JRF+wMCl1HdjcJVzGUnKYQNrI9leoxNmWrYYBGEEmGuMO1HATv3V6uhg+fmab+eIirOySdvngNdi4S1ew1vrGcAhnLSP/wCoWcsQQNE9Lh1hJBgVvj+jNtFfLfbMiPdCMFbOAivCGAcizbQv2gxfTKUIqqW8fdQwl25bAYsMjkQwy6kaTqiSDp2RRFrpPisrIbxZWBzBlQk5s0nMAGJ7TEa6ZjEUV0ZbKw3PRq/1F2910/MpfuIVdWYsbjlGJbevVsZI1JiBvqdNgX0GIw4+TnM1m24LSxYBXtBdNJuXEQHcWJ4KTSuz0vxCCQUz9WLYuFZuAIzNOZicxJck5gZgHeJo2101GclsMki5YuAo+SWshDaDKVIgPbHaBkLcuAAkiBcYtFifZ+Iyw6khplSGiANQRG4zHqppszpVfsXBcFxi3ZJDMSGCnRXJklYkTwmqv1wEa7pE+/wkkmojcJ3b4qrJ8Clc7j0cx+Dusj2r5tdYjWvkzAAZ7tw3CVP1+sY7iVI0AFR7S2klpls2mB6kZHzKFLsGBgAQFAInQcdO/kaYwpGVjMqwI4EEFY8IDedHPtZ3drjOWZmBZidSZ3zRKFNaZfm/31BcpF+xWLcK7oMysbhuplOclwpZlP0tFAKRMarJ7JI2ZtHrCx7MXOrvMykwT2VEaxBhNO+qxszaQMbpB0YTmGnhrEVPjLvVHrrclWI6y2vEyD1qAb2kSV3HeIO8+Qo75V81++oHKz2uXE7QUMx+lMwFJ0yCNJ7/AH0PhtoAgdrKTOhJEcf7T51UDtaVkMSrbiDoZPEDvGuvjTDAXyVEkE6xBEqIMbyDGh5n3U5WveOjtbwRXKS4loe+ToHtgHiWLd/oqJJ86XnsEtYzFzobrKJAnUW1Mi2sgGTmY8xuoKzf0JXta8yNByGvjXruJI19KDBJbQa6ADjuNW1mXOZXKPgbWLmOaQLzlQY9IacuEjSKHs7FZGLXi+dpO5nJ72Me81jCX78t1ZtkTOu+SM0TMxBoTaGw79ztWmt22huzBKu06RDAIOe/nFciuue0mkvU105XSvcl25ZzW4VAsH0nzITHEqqsOJ+lVR2hgbwtXG620FCElQp7QiSJY8RW+O2ZjrJAuC0JGhGoPODHeKBxoxHVMHe2VCMSAsEzvAMdw9tBTg1bVDHK4qbCAYUXlL5iwQ9oBRv3gCeBiTWNjYRb98K4JUydCeBA0PLWmOx8faWwq3Ck9rstrEk6xupiu27IJbOhPAqm7TdKjd3VolOSukgLFPwY+cWANW03cxPqFZq2r0gtGUUznJAGVhv0Gu4b69XTwM24u8fnkZq6V1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2" name="AutoShape 28" descr="data:image/jpeg;base64,/9j/4AAQSkZJRgABAQAAAQABAAD/2wCEAAkGBhQSERUTEhQWFRQWGRgaFxcXFxgYFxccHxYbGxwZGhYcGyYiGh0jGRocHy8gJCcpLCwsGR8xNTA2NSYrLjEBCQoKBQUFDQUFDSkYEhgpKSkpKSkpKSkpKSkpKSkpKSkpKSkpKSkpKSkpKSkpKSkpKSkpKSkpKSkpKSkpKSkpKf/AABEIAMcAkAMBIgACEQEDEQH/xAAcAAABBQEBAQAAAAAAAAAAAAAEAgMFBgcAAQj/xAA9EAABAgMGBAQEBQMEAQUAAAABAhEDITEABBJBUWEFInGRBoGh8AcTMrEUQsHR4VJi8SOCkqIzFyRDcsL/xAAUAQEAAAAAAAAAAAAAAAAAAAAA/8QAFBEBAAAAAAAAAAAAAAAAAAAAAP/aAAwDAQACEQMRAD8A0ZVzwkA4m1eYNXLNLlmXTTbkbRc/pKqOR/8AVpaSpSVNuUxV4SJgA0zo9T6fbZmYAKoaXYTqDRmYAs4p6DZgbCCBLOj7SYS3FfWy4MIEKMt2703JGtc/zNw7yQkMEvPzbXt7ay1RJkgZHzq9Xd//ANHzBV4u6TiCXdtPOo3O/wBXTEIYogwlxYpCUpcqUwZpaPXzr0cxMTERuJnPodPN/q64sz+KXi1cY/hIc4aCCtf9aqMJzAer16OQq3i3xteIt4+ZCixYUIkfKSFsAkCuFOb+ssrRkTxNGi/LVHixIiGUkhSiQZYdd0z62jlw2KS4YlJOnTsPUGwq4hCQCxUDiS09HDUyNgf4ff4kGMld3WUxEql2Zjq8wRQ227wZ8R4V8KYMdKYN5UkYZ8sV8kmbKd5HMnUg4fHRhUVILMsndLAGQ6k5ClmisYi31TYu0woAHZ2sH1co4SGDs3lMvP8AzXdyTAgpLuHcvI7a+vnbIvh38U+ZF3vywHb5ccl+giblpK721tS2dyGfrVvfn3Dl3diSzTyOWZ972aiQZFgzZ4qntOYrLr/Sr5pcjfTJvvblKYSzEjv1y/xYBFIJqCnKcqUV2n/tyZ0jJhhLO+lT2luG8qaFrAk0yRXMFv8AHYWZhJeRpOppp1p6DyAP6R6MHeRqJ7DtlZqKVoIWlRBAIDKMhKTFwaA+5lRCzgTDgPu51r71sPe4hIOtgJhjCK/UWIo5cTAnqNajXmQpTQ0hxMlmnv7/AGay1LchxQEgib1lJ9TrU9VIxDCxJLB5y3O9R69XDy7qBU1U6u/un3ysdHWkO7TFPbe30LR92WS+U6yo8s+meWWRN7JcgmrClGPWUun0/wDEK34m46brAKktjUopBLcsiSrCdstzvbKuJxlEqxHmbE+IZkEAjV3fqbT3j/jwjxPlQyChGIO7OcTKLMDUAeWzCi3tYEsWgLqOVS/WwNXxR/tUoyVpkQR9rNIiKVQAsGBkSNAFahjZcGESZBwXbUSDVyoLK4XBQqNDQtQENSkiIoEhk4uaeXK+s2zNg8vlyXCKScLlyKPIkF9nP2sDhBVM5OXlM19bHXyH86ItUIgpClBIJ5mJcOM3eZ1HSwEaEUk4ksd5V08rAQmawHDzcmkmYDqRbTPhz8T/AJRF2viypBLQopL/AC8glR/p9BpbKkklWRcHfeW4sW8pJ5a9X6iWfawfWeFucFJBmDUKcS9KM9e/i4jsoHL1qDnLv9WeeJfDn4mKu6vw17OK6n6F5wnmz5oybsDbZjESpKCk40lJIUC4UDm85MfWb5h5HiBxOcyGbb938+7KmFWpVhmd/frZd5YkSZs5T9fbnWbKnm/cmk/8WBuPFAKgGltaMvFH9n21pWNBk5Nc/fl27DXlKT9PTrT37YB0Y4QkgCQU5rmx9JTbPSyRFkWA2GJn6g7tKxJAwhpADUVl9m2b0CEmsmADU9vVqd6EHoKpPhAOEZ5yY+o9NQ1Q+JHHvwl3IhuIkXlQQfpDAqIalAARt5W+Ikc2KjO76uTR9d65/mxDxrxc3qMqIlLwkJwwxIhgpnIFCSxI3HUhWEXhVSA3STGY069elmY7JIZiQA+hB0BEiAfSy1uFkMQ2XszzPn3SqESaHMjz1sHl2iKblURNwAdRP7f9rSEUJjQilKFhcMKWV4zgWkFwTDYhwCQ6SPq7xqoWHzIqRmDY+LfMDhCmWXQzAJDEhtyX6WBu6wlrAUEECHjJIQCHlhcCgpNRMybDx0GbnEVGRExkXIObE+tlXKMoLkrC4VOQABTzAsJhstbJBIiEIBVMFpnMFm87A2q5rCwMIeRm/Rn0L2duuIqALAEnEVZOWnsAas+lprhfhW9xVFX4dTEBioBCfqFT5+3Fp6F8L7yRieFoQ+xkZe3Ngp8OATiGBwg4AXAQGNCcnEz520H4eeOxAX+EjqHyTJKvyoWS4AOQVn0NHItSOKQo8BRhkyBYGgpMpbcJL15Rs0TEihRSosBmWIEwzpGg03sH05eqBpyrmQ1fv3swu8MH/uHv3+tqj8LvFRvd0+XEWSuAQmczgI5JvMuGetLW68xgAp3G7HXTp9+4E/iHLU0pKlBp+1h79zgNKtOg/izK4xcKDEGcs9PbfyzGvAYGb57/AM2B+KAYbgGkgT0E9PSm1noKQxcSpOhkAJe62bVBVkQA1KsNRPbWf2fQuZAYSyH+Hz0n05QhfHXGPw/D4yknmWBDSxm6hN/9r6+hfC/lYC4UJguUvnqNz9++r/F++YUQYKXqqKo5EDlY55qOVPIZgi64yMIdayAAZM4kwzmbB7BQqOiGlEPGounlScRJliDSbCBXPta3cO+GrpHzlqQSOYIaRDhn2ntLtP8Ah3wyi6uQcSyxURUKzAGgDBumZtYIUPEGAORJNdZenYbWCm/+k0ALAMSKMQJB5WzkX3H/AF64XY/wkuzYfmLxF2IYuXP1Udmz/pO+G7KggpwtV3IIloQQ2muXmEQ4eHCDi5SJnR9ZaNllpIKXdfhldYbBaoiyklnLDE4LEDKn7aWDhvA7rAI+XCSlYwsWdRDihqTTKuU2MqpIIKqMch0Fe3bZgi7IADsaM2Q9dtGnRpEEx7sR9JJek8qyrKY1qNeZi+RyhPKwLBg9NW6Z16zBJ6JsCHJedXLzNJnv9Wf5mb1cwo1JBdumrzq7Z181BmvH1pXNbMCKzAzkGnLfPo9HvuIYgUJFGdhhBfJzqJ9LXTj8lLBmXBG+Vc6+3nVr1dVrOL80iSTyltQQzO/fzsFk+Ed6+XxAw2dMWEtP1M5BxOkiRDp7PbXbzAzzJG2f8/fS2FeAL7h4ldcPK8VlTf6gX8m6UqK232+SIzFGA976Z6OACwpyOn2Evf8AlMaECCTNgW/WyloYu1QT5Np37dkXtbBh9IH33sEmskAsJSILgNIU01rkH26IC4YNIUypLLTag05XH5Ti2aZfyGvSw3EeMwYBAilQk5wgqKRIgypNmObCwZl8Z4x/FoDiUIAdDieTNlRtKUDXw64OmIv8QpI/0mSCxJxKFZykmQbUa2B+J/God5vzwzyQ0IQls+VzP0tbvBELDcgVO8RRJIlLEyR2T7zCbTdykkBmJ0nXz21rvzSF2hFUpUkes9DqKPXfmETAZyEqUTu9ZZ1rnqazdF748i5wlRLwWLEACqzNpTzJ1qd8QS60AGoqNjSmeu+vVlSklFc/0/dsz9rUlfj6/Rw90uRCVTStQehqXlmc8zU4iYe+fEDiMLF8yFCHMZKQAxcUY9utg0S9XZKkFlEByDzM4DP5ke5Sj4F4KQS5IBInnmx2Z9J4t2ivC3jVF+SpMRKYURPMwMimc0lhMZ9BP+mVuqWiMZqm1JjpKmEibSGTcgFxPyjEx3lr2z6T3suLGBwpnMAV3oRPd617pv8AfIUMFcZQQkCeZqaCTqltQyDMmnxviTBRKDAXEAZJUtRSXIVLCz1GgbQWCI8bQVJjEEsghyC4m0nM6z6ztUYijjGIkuCwBBqRV6GtdrTvGPGkSP8A+aAgYSaFQLfej99rRIv6CFKMNkKcSyIds6dRnYEeDlYb7dwJn5yCJBxOtasB3t9BmISSPcm6aenknEuCXJIv9zKcK3iJDiQGc+j5W19HGISooQMQJfCSCERGkcCvzEYX7WAgglgcs8uvv/At4JY6Mx9aWkISZMWp3sJfowwEEZN796WCYiviY6BhvRhXvPJv7qt4vvKmUqAWj/NhoSJN9I+pM8QLg59Z81x+UopmliDXXZpznvnu9dCQm+qQsjDHwLhlU+ZIaRnSubeqgrXEvBsK+LWg4YN6SlzJw+Sktk9R55zmbpc/lITCQZJSAS0iwE6CrH10LR3hC6qEW+XmOXjJWUuTNKQDTR3AztY+EulLggJIrLaf37BiPygvA0vzZBm1edNu+haoeMYcFF6Ea9EqhpwpAYqTiAchTBhJ6jXSVviOC/KwY0nV9KS2/wCvKUDiCUKAKXmCBo+mzeTMKJCmwvihdQGgQoq0QyQFJSEp8lEsC0+gNqh4l8X3e+hhBiQlJCuaS3BYjE33yettA8SeGfm3ZcKElCEKMwlIAcUZsw2g2naho8AXuGlSEEhCzzspIWU4gWxAZ1alJGThHeCl/wDvUKQQ2FiweYD0A2f9pEbBAhHByuFNWTatlkAwl9I2w0zwd4I/CqVGWS5BCEu7JJas3M8vKRnbICyeU+hOZlPt7ZwyPxx4lVHvSkMQiEcCZkUdzSpZsqbSL4T4v/CQWhXVCiC+NZYqoCRL+pqE5PQNDcbuoRf4iIjlPzCSKFi5lp1tfuIfD9Ea7QkQ4i0hH0JWQU808mwv+gMjYIS9+OIt4uqov4CGUBRCogAYHCCH5aZgPMZWpsaKVlPKQyVOxLfmcBur6yApa4R/hne4aQErBQDNIUrAotVSSwLl8rV2PwGLBUErVzAM4dhWXY/fewOcChheBK1FCEOVsTSblw7Ggz71svCOMrvPEbvECj8pUQphoBICUIQ4Da5kVJZ7VlVzWIMagITQauZimUvMjrYvhJwZS46o6nCYIZI/uWC5IzkCfOwan8hy7lmp7997DXqIHUovSQ7/ALWfjoPN6sMnysLfCZ7e/fsAJK834kambAGvV6U+++ETiNzF4SEmVShRolWVNwKWVg5Q5ebB+k2kGp6bMhKILBIJSNWcD6tK66U8rBGcPCVRVfMQUR2ZRBdKtC2YnXadbSXDlMgMMIwpceQr9+21vOLcLMQIVBYREOwJIC0mofqQZvMDWYvCCcSkRpREultX3zkROeU5zCTKQSMgdDlp3y6eTkJYB1LvLIewMreIQkKD5ZPRh7q+Xn6hYnIhyX2/eQ9bB6pKiktrKntve1hhAk71Gc9m91fdlGgAhm1zk3n5+vkhRSUFiZBqz6t5/d87BEX1fKzuQJD1/V/3/Mq4RwszIdtPvvn55u5i71fQb2iAgBSsJUsn8qfzE7lx3L7y0K4lKsTkjEWDZsX/AF75zcM4+I/C0w72Iod1gEaAvhmdPLOudrp4Yv4i3aEQHkkM7MyZ+8m2lDfFDhhiQoSkkFYiKHVJD0lLraE+HnH/AJal3ZfkrdObdJyalQByhot4jEpV3AfsOjPpnOuHN/EkTnk4U53EnGW4018r9fI5TBJBDh2kl6alsxtTJhgyniXMspGLEVEHT+NqTGX5QIPEkoVii/6hx4jphDuDr/JtqPhOEId3CkJSBEJWGkyZJR5sPXe2f8B8Irviv9QhMNEll3JBFEjXDnKvkNSgpCU4QAEJAATOglT362BcaJyqcdrAXxZwUp3s9FXQJmMm/X3/ADGxIjAhRD98rBPQIJATKnuQyy0aW1vSvCaOHFRlPt066W5CgyCl3nmZnXp70NkrMzIiTMWbu1O1DKUgdTFKXAFTXu/39f8AlHRAU3tZMsQQXIl9Lbue9d+aSVFTVtNpvVnlnnruADxmJhiQYgBdlpeQMmLdXeR33BAhSQZKY1LtNp07/wAzcogqDzIcT0f1mP27JVBEySoT+/8AP33syksZOw/U7nzsBiY0pzGEdRJtOvrRuWO4jf2SoJqwbR6TkNNmnRjhevEQkBVQEy0aVNMuw0DR+Mu7YgKFqMwcgdK7CUuUK/cvDl5THVeURkpinlIUkqSUkAtKjGYYjoKA3hvA77DWFm9/NBVzQ1JOEmZOEiaZzB9C85spIBJAym8m3cSFewo0geIcSEWGuFCiw/mSYBaXdxk83MvPuFb8Xwb1eIiUKUmFhDhCVZmpCv6mZmn3D1W+8AvF1aIpjMOUijMKCpZpjNtja6+I0lXyIhiIEeioeMF1DYkhy+7vSfMb89S4JTERVLuQ4FTvKe/rzBSr14hX8sQ3G7JIZpijMcJfbyBEBdDiiFGRYu1GBmO1dujG8ah4VKDsVK/LQvN3D6tpMVfmN8AcL/EX5KVh0vzNJkgPMAtMyI33sGr+HuEC73ZCKqPMonU65SAA8rPxYZcMzZgivp+/7m3xaZs/cfp/FOzBVLUPJ9MjP3XewDMwYGUj6N767ziL6gBMqzzrabwOCAX1l79vvaLvqQEtJwDT7WCbiF0glsgSNNzrPWb1Fm483BIBbp3kNDpTblXHhqCS1CQwqKF+tRb1w39r9mZq1PRm7MHilVBZxJnaQBntQjKm3L3EYDwCpX5S4aspFt2cfplZ6GoFQmHdqTlkPeQ2aI8b8YN1uiluBiUmGSx5QozU2bJfLMWB+6REkAAvnrJmqc5/av5uKJOCaik5FqCb1ruNnhkKCFpUkgwYodBqGJJrPMhneROpeaXeEsVApIDYW/apqaP5vzB5GhYTWZSdxQb+5ahxLzd1KhqEIlCyAAoNylq5adKHSz0ZOJiSCC1dwH131d6zcrQxUQG+qZd2qdZ5TnnOwVuL4SjLTgj3yKuGBRKUQ3lOb7dmtTL5wfhsNwIt4TECiHKQwVuCA+ppntbWrxB3FTkfu9O3UVFT4h8OYUaKYnzPluxKQzSU8hLTpImQfCGZxPlKcoiKWokkqiGbODu53d59LXPgnB+IRIIIvDQwFMlQKioyLMclYiJGj/1WXefhQsKZMZPywSSSliJjYTk1JMXZi1ouF6/DwxDcYWoCxca5UqK1sGXcVgxEqCVO7kEqebyOI1LkkyGus9O+GXAzBuqoygl1yGfKk75kv2FqpxZQjXggFIxLSmZYO4aeTPPztq13uphQxCAOFASkDoAD3mfcwRFQVO5zDAj9feelhHVTLT9OvuTSl4iyzD3RgPOfsWAjLJLgN3lSmh/jawIhFkuzTbLQ/t7yiOIRGcetpCK7Ekh5Dbr1tB38lyTSb2Cz3oyw6sSBXo7l2lrlqAR1LD1lOQPScn6+Yq/M0VlTPinIgivlTyL51mCNxPisG6pCrxERDBdwTzq6JqerZ7lwlEROdIGJ8tCZGo8qbWqvxdvjXGChiQuMMXRKSf1HpaPvvxNihlXW6KXBSeaJECuZ9FBwmr1J3EzaN8deMbtfLpd8AIXjWVIUzp5WmcwSQxBEq7AJ4S8ViEgwLy3yVloZA/8AEauT/ScRGxJOr2u8g3cJligqYpUJ5P5ju7vOb5GuYxMVNs1SwDbH/GQsXhzxauABDjgquxcYS5MNyZpdtzhMtLBplwv6VJYzIoRn98zSf7kXeIwKhN1O7MaFutR3rnasJuCbwPm3COKhL/lqSQpJDig6g9gr94pvl1IEaCFATxJCsJz+ppMGyzfVwvt4juwP1FymTOw1/kGVdPAssJSboJU9Q+Xpy064/FWCr/yQ1ILzqzSmJdO/VyUfEW6JmMbEGZDB3BaexHsPYLXEWAlZLO1CBPbyb025cy4x4mQIiw/0lQnQyYAeY7y6eca+IfzlfLu6ZGTuXLuzebZaaWjI3A0QIaY99IBU6kwAf9WI9HB+hEqmYy0sDQiAJVeFTSSUoclClYQCspJB5QJFqkya2r/DzxEm93QA4scIhKsT4jJ09eUgPUsNbYXf+K/OWVqIRMBENP0pQSXSkaUnV7G+F/Ece5RVGEvB8w4YjkEYZEEu7ETLs9elg+gb5eEIUEripQSqQKgCTsDUtluK5spQXzbeeUvfs/P8SIFRCYkT5qwpSmiv/qB5gLmQaGejWNX4vvV2WDAWqGiQ+WV/NQW0cqYTOlg2aKMuj+v8elom+KDLBM5fq/6Wp/Cfi/iSReoQdLc0ORLufpOgtKo8TXa8k/KigODJXKp/PKwAcf8AiotZwXJHy0l2WtlRNmH0pz1M/K1LixitYMdSllR5lKVjJDhyTXPZ21sFGXMkad6/drdFRy6gSqzgCmv+LBOXnxJEF2F2+a8F3ShKaZTU1JOwsBiISkMkpZWWqj5hmeW1kQeGKUlyJkgD+kmbh6PQMJzsTdriQlycOFmJfN5mW7v02cBLsCZZkSUXo85ZvLpYa8pIGEmcy+VP82KvN2UhQBOnKJpS4B1zn2sggqAciQkGnPXSRewOcK4wuAoGEtcI1xChabM085GUzbQuD/E6FGGC9ICSWDpDpM2mkgkZ0eRO4OcQIZWCXAkosdqlJbazgh/mdJLkhyzSJbvYNI4hwrhUUYjFhIIGSiJymwf9cv8AdDjgHDEkqiXxBAmyHKjWQSxd2PVu9LF1/wBNKncgqcEgGqQ3unlbQuPXK4DhiTATCUcIY4k/NSfzLOZmBKnQWCFjeLIF35bhd8BP/wA8QArDy5EuQOpP6k12/XmKskqUV4gSskuqpURjabH7DSQMNBLt9xKYk+ect7PJhsHI5iCWmwkHJIzsDKmAxFBwkUJ0YgvvpZCObGmZEjRs6nQTzs8YowGigZNmCM+xB72XAglKHUiqWHMBJ83oB+9gGKlEuScShMTEs2J1Iew0aGpsw0iRTWZ1a0nFKADysCSAXd5Bsph85N9hIyGmk1rMsJYaHvYA40mJliDk+6WZMQ4nNRYyNCEwcmbVny62CiidgmxdVqKQBM0J9+dpW58GUpwoDlIKiGLjJknOb2sSrpCS5IAxCicjhAcnN2p+7kK8RWQFJZLyYD7tSQ2zsHsG5iGQFF0gqd3zkphQTOWjHQjIhZMsqZlJlrM0yMn/AHn5EjFQyByE3IZjP3Q6WehrwpfNLUNCxyeTadbB5F4WAVPNKiyQCGNKPnM+TFzaHvfClQlqqAHISTiEpSIlvnLO0yhRcOXIY1zelXOk52MVdwV4VKdKQEpEv+Mzkfv3CnKLpcUk4GTivUs/nZRSpP5S8m6lL0nr6WsivD7ukTSXIw8zB3mBmHpv3h73wuLDUEpIkc1Cry9PdLAzCCzVyQsy6gKc/wDGfS1y8Y8IucK5w13cpEUpDKSpyoETdtXEtMpSpyoURKwFGeAgYSJuDXyJyD2UrhcRKCCk8xGAu8tgzlmdxkTYBYRKVuGBkXDSzp1DediF3grKSwdlYuSWQmRXc9rGXDgwKcRiY1DlCUvIsrkIIlUFzZN8hmFEKEkMnCoYZhmcibyDl3JsAioIWVNOIWLswAYfSBm+1uSHkUv9LPQZ0EwajtYvCoBSk8pk5SkORho86unL+W1xVYSrNU/7i5Y+bk61pqDV5SrADI9A2ACs852j7+DiJYpmAZSmJelj1KU5whmcvV54g/Ukd+7CwVqASuWpqJMB6HvYAMRLAuVUnQTcelhLymkqCtpGIv6nMqhtcvQ2GvSRPmBkC2TmoHSVg0W8wYhGIJIBBFUt2fc+2tFxIa3QVJIGIEAES9cwR7p1usC1tygAsH0cl/8AHujR4ieZs2emVJZUHp5eW6wdCj5NIVIZ2rIt1lbw3lWI4SCGaY6+sifK3W6wPQeIlIJmVAsQSNCCNxI+/qbRegtnTIEORIgVDBtj+5z63WCK4gcRCgc30JDCW0rXfwxx5EOM0R8SkQzDw5OkEtoFHIN+o63WCvcW8QvfokSGAEqABGrPLswcbs1oS+3tXzlLkygx0DhjL9rdbrAuFxRSHf6SaP7P72bjX0qZ3DAYQ9S7z7v5m3tusDYveRUqYwzYh9pbWG/EqxPMBwTMPtby3WDlRARN2aXoB2sBFdRt5b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" name="Picture 30" descr="http://im1-tub-ru.yandex.net/i?id=efd63a43409065fbe4444b679c2684f4-64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312928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Клавдий</a:t>
            </a:r>
            <a:r>
              <a:rPr lang="ru-RU" dirty="0" smtClean="0"/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Карпович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Краснояров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62400" y="914400"/>
            <a:ext cx="5181600" cy="5715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Родился 30 мая (12 июня) 1907 года в деревне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Исаковка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С 1931 года жил в Якутске.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февраля 1943 года, а с апреля этого же года на фронтах Великой Отечественной войны: Брянском и Центральном фронтах.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23 сентября 1943 года стрелок 1181-го стрелкового полка красноармеец К. К.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Краснояров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бою за деревню Большая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Листвень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израсходовав все боеприпасы, телом закрыл амбразуру вражеского дзота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раснояров Клавдий Карпови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3200400" cy="483616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/>
              <a:t>Фёдор Матве́евич Охло́пков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8600" y="1295400"/>
            <a:ext cx="5105400" cy="52578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Снайпер 234-го стрелкового полка, Герой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Советского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Союза.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Родился 2 марта 1908 года в селе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Крест-Хальджай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(ныне находится в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Томпонском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улусе Республики Саха (Якутия).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Звание Героя Советского Союза и Орден Ленина были присвоены лишь в 1965 году.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Федор Охлоп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320040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ebkamerton.ru/wp-content/plugins/simple-post-thumbnails/timthumb.php?src=/wp-content/thumbnails/3629.jpeg&amp;w=400&amp;h=300&amp;zc=1&amp;ft=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202340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n>
                  <a:solidFill>
                    <a:schemeClr val="bg1"/>
                  </a:solidFill>
                </a:ln>
              </a:rPr>
              <a:t>Помним, гордимся, благодарим…</a:t>
            </a:r>
            <a:endParaRPr lang="ru-RU" sz="6000" dirty="0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</Words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Герои- якутяне</vt:lpstr>
      <vt:lpstr>Федор Кузьмич Попов</vt:lpstr>
      <vt:lpstr>Клавдий Карпович Краснояров</vt:lpstr>
      <vt:lpstr>Фёдор Матве́евич Охло́пков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Герои- якутяне</dc:title>
  <dc:creator>Пользователь</dc:creator>
  <cp:lastModifiedBy>Пользователь</cp:lastModifiedBy>
  <cp:revision>11</cp:revision>
  <dcterms:created xsi:type="dcterms:W3CDTF">2014-11-16T06:29:31Z</dcterms:created>
  <dcterms:modified xsi:type="dcterms:W3CDTF">2015-05-06T09:37:31Z</dcterms:modified>
</cp:coreProperties>
</file>