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4660"/>
  </p:normalViewPr>
  <p:slideViewPr>
    <p:cSldViewPr>
      <p:cViewPr>
        <p:scale>
          <a:sx n="56" d="100"/>
          <a:sy n="56" d="100"/>
        </p:scale>
        <p:origin x="-1968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B880C-41A2-44E9-8126-CD72F9985A79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0F9B8-CD87-4C96-BFE1-08F7C927D1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462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0F9B8-CD87-4C96-BFE1-08F7C927D18B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4757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slide" Target="slide3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Relationship Id="rId27" Type="http://schemas.openxmlformats.org/officeDocument/2006/relationships/hyperlink" Target="&#1057;&#1074;&#1086;&#1103;%20&#1080;&#1075;&#1088;&#1072;%202.pptx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Autofit/>
          </a:bodyPr>
          <a:lstStyle/>
          <a:p>
            <a:r>
              <a:rPr lang="ru-RU" sz="9600" b="1" smtClean="0"/>
              <a:t>Самый умный</a:t>
            </a:r>
            <a:endParaRPr lang="ru-RU" sz="9600" b="1" dirty="0"/>
          </a:p>
        </p:txBody>
      </p:sp>
    </p:spTree>
    <p:extLst>
      <p:ext uri="{BB962C8B-B14F-4D97-AF65-F5344CB8AC3E}">
        <p14:creationId xmlns="" xmlns:p14="http://schemas.microsoft.com/office/powerpoint/2010/main" val="210634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213" y="0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САТУРН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36916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сергей\Pictures\satur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20" y="1188929"/>
            <a:ext cx="7315200" cy="5114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957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462067"/>
          </a:xfrm>
        </p:spPr>
        <p:txBody>
          <a:bodyPr>
            <a:normAutofit/>
          </a:bodyPr>
          <a:lstStyle/>
          <a:p>
            <a:r>
              <a:rPr lang="ru-RU" b="1" dirty="0"/>
              <a:t>50 баллов.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4000" dirty="0"/>
              <a:t>Планета  названа  в честь главного римского бога, царя  </a:t>
            </a:r>
            <a:r>
              <a:rPr lang="ru-RU" sz="4000" dirty="0" smtClean="0"/>
              <a:t>богов</a:t>
            </a:r>
          </a:p>
          <a:p>
            <a:r>
              <a:rPr lang="ru-RU" sz="4000" dirty="0"/>
              <a:t>Великан-тяжеловес</a:t>
            </a:r>
            <a:br>
              <a:rPr lang="ru-RU" sz="4000" dirty="0"/>
            </a:br>
            <a:r>
              <a:rPr lang="ru-RU" sz="4000" dirty="0"/>
              <a:t>Мечет молнии с небес,</a:t>
            </a:r>
            <a:br>
              <a:rPr lang="ru-RU" sz="4000" dirty="0"/>
            </a:br>
            <a:r>
              <a:rPr lang="ru-RU" sz="4000" dirty="0"/>
              <a:t>Полосат он, словно кошка,</a:t>
            </a:r>
            <a:br>
              <a:rPr lang="ru-RU" sz="4000" dirty="0"/>
            </a:br>
            <a:r>
              <a:rPr lang="ru-RU" sz="4000" dirty="0"/>
              <a:t>Жаль худеет понемножку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337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0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ЮПИТЕР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сергей\Pictures\юпите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46312"/>
            <a:ext cx="5544616" cy="5544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578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462067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10 баллов.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sz="4000" b="1" dirty="0" smtClean="0"/>
              <a:t>В </a:t>
            </a:r>
            <a:r>
              <a:rPr lang="ru-RU" sz="4000" b="1" dirty="0"/>
              <a:t>переводе название этой птицы звучит как «птица-верблюд</a:t>
            </a:r>
            <a:r>
              <a:rPr lang="ru-RU" sz="4000" b="1" dirty="0" smtClean="0"/>
              <a:t>».</a:t>
            </a:r>
          </a:p>
          <a:p>
            <a:pPr marL="0" indent="0">
              <a:buNone/>
            </a:pPr>
            <a:r>
              <a:rPr lang="ru-RU" sz="4000" b="1" dirty="0" smtClean="0"/>
              <a:t> </a:t>
            </a:r>
            <a:r>
              <a:rPr lang="ru-RU" sz="4000" b="1" dirty="0"/>
              <a:t>Это самая крупная</a:t>
            </a:r>
          </a:p>
          <a:p>
            <a:pPr marL="0" indent="0">
              <a:buNone/>
            </a:pPr>
            <a:r>
              <a:rPr lang="ru-RU" sz="4000" b="1" dirty="0"/>
              <a:t>птица на Земле. Ее отличительные особенности - длинная шея, маленькая</a:t>
            </a:r>
          </a:p>
          <a:p>
            <a:pPr marL="0" indent="0">
              <a:buNone/>
            </a:pPr>
            <a:r>
              <a:rPr lang="ru-RU" sz="4000" b="1" dirty="0"/>
              <a:t>уплощенная голова, ноги с двумя пальцами. 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788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624" y="2564904"/>
            <a:ext cx="2952328" cy="10801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СТРАУС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straus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0"/>
            <a:ext cx="5220072" cy="67355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147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28761"/>
            <a:ext cx="8229600" cy="586318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20 баллов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sz="4600" dirty="0"/>
              <a:t>Эту птицу можно считать самой прожорливой. Несмотря на крохотные </a:t>
            </a:r>
            <a:r>
              <a:rPr lang="ru-RU" sz="4600" dirty="0" smtClean="0"/>
              <a:t>размеры,  она </a:t>
            </a:r>
            <a:r>
              <a:rPr lang="ru-RU" sz="4600" dirty="0"/>
              <a:t>может за день выпить нектара в 14 раз больше собственного веса! Такое</a:t>
            </a:r>
          </a:p>
          <a:p>
            <a:pPr marL="0" indent="0">
              <a:buNone/>
            </a:pPr>
            <a:r>
              <a:rPr lang="ru-RU" sz="4600" dirty="0"/>
              <a:t>«обжорство» можно объяснить очень быстрым обменом веществ птицы. Ведь в</a:t>
            </a:r>
          </a:p>
          <a:p>
            <a:pPr marL="0" indent="0">
              <a:buNone/>
            </a:pPr>
            <a:r>
              <a:rPr lang="ru-RU" sz="4600" dirty="0"/>
              <a:t>секунду она может совершать от 10 до 100 взмахов крыльями, зависая в воздухе</a:t>
            </a:r>
          </a:p>
          <a:p>
            <a:pPr marL="0" indent="0">
              <a:buNone/>
            </a:pPr>
            <a:r>
              <a:rPr lang="ru-RU" sz="4600" dirty="0"/>
              <a:t>или над цветком, собирая нектар. Если же не поест в течение 6-8 часов, она может</a:t>
            </a:r>
          </a:p>
          <a:p>
            <a:pPr marL="0" indent="0">
              <a:buNone/>
            </a:pPr>
            <a:r>
              <a:rPr lang="ru-RU" sz="4600" dirty="0"/>
              <a:t>и погибнуть. О ком речь?</a:t>
            </a:r>
          </a:p>
          <a:p>
            <a:endParaRPr lang="ru-RU" sz="4600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120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0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КОЛИБРИ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39813" y="5842263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pajaro-sobre-una-fl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6300192" cy="4725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786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30 баллов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sz="4000" b="1" dirty="0" smtClean="0"/>
              <a:t>Назовите    самое  крупное  млекопитающее  на  Земле</a:t>
            </a:r>
            <a:endParaRPr lang="ru-RU" sz="4000" b="1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556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4201" y="116632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КИТ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07504" y="5887890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сергей\Pictures\ки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736" y="1237587"/>
            <a:ext cx="7620000" cy="508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6999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740352" y="6283904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09526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40 баллов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sz="4100" b="1" dirty="0" smtClean="0"/>
              <a:t>эта </a:t>
            </a:r>
            <a:r>
              <a:rPr lang="ru-RU" sz="4100" b="1" dirty="0"/>
              <a:t>птица может похвастаться тем, что ее признали «</a:t>
            </a:r>
            <a:r>
              <a:rPr lang="ru-RU" sz="4100" b="1" dirty="0" smtClean="0"/>
              <a:t>самой летающей</a:t>
            </a:r>
            <a:r>
              <a:rPr lang="ru-RU" sz="4100" b="1" dirty="0"/>
              <a:t>». И неудивительно, говорят, она способна находиться в </a:t>
            </a:r>
            <a:r>
              <a:rPr lang="ru-RU" sz="4100" b="1" dirty="0" smtClean="0"/>
              <a:t>воздухе  несколько </a:t>
            </a:r>
            <a:r>
              <a:rPr lang="ru-RU" sz="4100" b="1" dirty="0"/>
              <a:t>лет, не садясь на землю! Трудно представить</a:t>
            </a:r>
            <a:r>
              <a:rPr lang="ru-RU" sz="4100" b="1" dirty="0" smtClean="0"/>
              <a:t>!</a:t>
            </a:r>
          </a:p>
          <a:p>
            <a:pPr marL="0" indent="0">
              <a:buNone/>
            </a:pPr>
            <a:r>
              <a:rPr lang="ru-RU" sz="4100" b="1" dirty="0" smtClean="0"/>
              <a:t> </a:t>
            </a:r>
            <a:r>
              <a:rPr lang="ru-RU" sz="4100" b="1" dirty="0"/>
              <a:t>К тому же эта </a:t>
            </a:r>
            <a:r>
              <a:rPr lang="ru-RU" sz="4100" b="1" dirty="0" smtClean="0"/>
              <a:t>маленькая  птица </a:t>
            </a:r>
            <a:r>
              <a:rPr lang="ru-RU" sz="4100" b="1" dirty="0"/>
              <a:t>летает с большой скоростью, легко маневрируя и обводя своих </a:t>
            </a:r>
            <a:r>
              <a:rPr lang="ru-RU" sz="4100" b="1" dirty="0" smtClean="0"/>
              <a:t>врагов, рассекая </a:t>
            </a:r>
            <a:r>
              <a:rPr lang="ru-RU" sz="4100" b="1" dirty="0"/>
              <a:t>воздух своими серповидными крылышками</a:t>
            </a:r>
            <a:r>
              <a:rPr lang="ru-RU" sz="4100" b="1" dirty="0" smtClean="0"/>
              <a:t>. </a:t>
            </a:r>
            <a:r>
              <a:rPr lang="ru-RU" sz="4100" b="1" dirty="0"/>
              <a:t>Как зовут этого чемпиона?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109336" y="6283904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5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51339589"/>
              </p:ext>
            </p:extLst>
          </p:nvPr>
        </p:nvGraphicFramePr>
        <p:xfrm>
          <a:off x="467544" y="1916832"/>
          <a:ext cx="8208912" cy="45053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68009"/>
                <a:gridCol w="1368009"/>
                <a:gridCol w="1368009"/>
                <a:gridCol w="1368009"/>
                <a:gridCol w="1373954"/>
                <a:gridCol w="1362922"/>
              </a:tblGrid>
              <a:tr h="876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Космос</a:t>
                      </a:r>
                      <a:endParaRPr lang="ru-RU" sz="2100" b="0" dirty="0"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" action="ppaction://hlinksldjump"/>
                        </a:rPr>
                        <a:t>10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3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4" action="ppaction://hlinksldjump"/>
                        </a:rPr>
                        <a:t>30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5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6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Самые, самые…</a:t>
                      </a:r>
                      <a:endParaRPr lang="ru-RU" sz="2100" b="0" dirty="0"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7" action="ppaction://hlinksldjump"/>
                        </a:rPr>
                        <a:t>10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8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9" action="ppaction://hlinksldjump"/>
                        </a:rPr>
                        <a:t>30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0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1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Планета  Земля</a:t>
                      </a:r>
                      <a:endParaRPr lang="ru-RU" sz="2100" b="0" dirty="0"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2" action="ppaction://hlinksldjump"/>
                        </a:rPr>
                        <a:t>10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3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4" action="ppaction://hlinksldjump"/>
                        </a:rPr>
                        <a:t>30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5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6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Стоп-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кадр</a:t>
                      </a:r>
                      <a:endParaRPr lang="ru-RU" sz="2100" b="0" dirty="0"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7" action="ppaction://hlinksldjump"/>
                        </a:rPr>
                        <a:t>10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8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19" action="ppaction://hlinksldjump"/>
                        </a:rPr>
                        <a:t>30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0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1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0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>
                            <a:glow rad="101600">
                              <a:srgbClr val="002060">
                                <a:alpha val="60000"/>
                              </a:srgbClr>
                            </a:glow>
                          </a:effectLst>
                        </a:rPr>
                        <a:t>Кот  в  мешке</a:t>
                      </a:r>
                      <a:endParaRPr lang="ru-RU" sz="2100" b="0" dirty="0">
                        <a:solidFill>
                          <a:schemeClr val="bg1"/>
                        </a:solidFill>
                        <a:effectLst>
                          <a:glow rad="101600">
                            <a:srgbClr val="002060">
                              <a:alpha val="60000"/>
                            </a:srgb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2" action="ppaction://hlinksldjump"/>
                        </a:rPr>
                        <a:t>10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3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4" action="ppaction://hlinksldjump"/>
                        </a:rPr>
                        <a:t>30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5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hlinkClick r:id="rId26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Стрелка вправо 2">
            <a:hlinkClick r:id="rId27" action="ppaction://hlinkpres?slideindex=1&amp;slidetitle="/>
          </p:cNvPr>
          <p:cNvSpPr/>
          <p:nvPr/>
        </p:nvSpPr>
        <p:spPr>
          <a:xfrm>
            <a:off x="6981822" y="6382439"/>
            <a:ext cx="2184585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Следующий раунд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19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684" y="20629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СТРИЖ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138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788" y="1627951"/>
            <a:ext cx="6478797" cy="4437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898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568952" cy="4525963"/>
          </a:xfrm>
        </p:spPr>
        <p:txBody>
          <a:bodyPr>
            <a:normAutofit/>
          </a:bodyPr>
          <a:lstStyle/>
          <a:p>
            <a:r>
              <a:rPr lang="ru-RU" b="1" dirty="0"/>
              <a:t>50 баллов.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sz="4800" b="1" dirty="0" smtClean="0"/>
              <a:t>Скорость  полета этой бабочки  54  км/час.</a:t>
            </a:r>
            <a:endParaRPr lang="ru-RU" sz="4800" b="1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85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27" y="116632"/>
            <a:ext cx="8935061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i="1" dirty="0" smtClean="0"/>
              <a:t>БРАЖНИК   «Мертвая  голова»</a:t>
            </a:r>
            <a:endParaRPr lang="ru-RU" sz="4800" dirty="0"/>
          </a:p>
        </p:txBody>
      </p:sp>
      <p:pic>
        <p:nvPicPr>
          <p:cNvPr id="5" name="Picture 2" descr="C:\Users\сергей\Desktop\животные\AEEE5BBA-5D61-4F19-BD87-C9A308C60EAC_mw800_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38778"/>
            <a:ext cx="8748299" cy="5708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0" y="6360570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098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10 баллов.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sz="4000" dirty="0"/>
              <a:t>Грозное явление природы, связанное с подвижкой земной коры.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9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64904"/>
            <a:ext cx="7632848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Землетрясения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4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20 баллов.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sz="5400" dirty="0" smtClean="0"/>
              <a:t>Перечислите    слои  Земли</a:t>
            </a:r>
            <a:endParaRPr lang="ru-RU" sz="5400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34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484" y="260648"/>
            <a:ext cx="4680520" cy="33843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Земная  кора,  мантия, </a:t>
            </a:r>
          </a:p>
          <a:p>
            <a:pPr marL="0" indent="0" algn="ctr">
              <a:buNone/>
            </a:pPr>
            <a:r>
              <a:rPr lang="ru-RU" sz="7200" i="1" dirty="0" smtClean="0"/>
              <a:t> ядро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сергей\Pictures\внутреннее строение земл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701" y="2564905"/>
            <a:ext cx="4984299" cy="4293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697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30 баллов</a:t>
            </a:r>
            <a:r>
              <a:rPr lang="ru-RU" dirty="0"/>
              <a:t>. </a:t>
            </a:r>
            <a:endParaRPr lang="ru-RU" dirty="0" smtClean="0"/>
          </a:p>
          <a:p>
            <a:pPr marL="0" indent="0" algn="ctr">
              <a:buNone/>
            </a:pPr>
            <a:r>
              <a:rPr lang="ru-RU" sz="4400" b="1" dirty="0"/>
              <a:t>как называется  место  на  поверхности  земли, где  наблюдаются  наибольшие  подземные  толчки.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770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64904"/>
            <a:ext cx="7632848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эпицентр</a:t>
            </a:r>
            <a:endParaRPr lang="ru-RU" sz="7200" dirty="0" smtClean="0"/>
          </a:p>
          <a:p>
            <a:pPr marL="0" indent="0" algn="ctr">
              <a:buNone/>
            </a:pP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68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40 баллов.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sz="4800" dirty="0"/>
              <a:t>По этому материку протекает самая длинная река </a:t>
            </a:r>
            <a:r>
              <a:rPr lang="ru-RU" sz="4800" dirty="0" smtClean="0"/>
              <a:t>планеты.</a:t>
            </a:r>
          </a:p>
          <a:p>
            <a:pPr marL="0" indent="0">
              <a:buNone/>
            </a:pPr>
            <a:r>
              <a:rPr lang="ru-RU" sz="4800" dirty="0" smtClean="0"/>
              <a:t>Назовите  материк  и  реку.</a:t>
            </a:r>
            <a:endParaRPr lang="ru-RU" sz="4800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623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21404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10 баллов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sz="4000" dirty="0" smtClean="0"/>
              <a:t>Какие </a:t>
            </a:r>
            <a:r>
              <a:rPr lang="ru-RU" sz="4000" dirty="0"/>
              <a:t>планеты относят к планетам земной группы?</a:t>
            </a: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34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8064896" cy="19442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Африка,  река  НИЛ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62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2232248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50 баллов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sz="4800" dirty="0" smtClean="0">
                <a:ea typeface="Calibri"/>
                <a:cs typeface="Times New Roman"/>
              </a:rPr>
              <a:t>Что   является    следствием </a:t>
            </a:r>
            <a:r>
              <a:rPr lang="ru-RU" sz="4800" dirty="0">
                <a:ea typeface="Calibri"/>
                <a:cs typeface="Times New Roman"/>
              </a:rPr>
              <a:t>вращения Земли вокруг Солнца </a:t>
            </a:r>
            <a:endParaRPr lang="ru-RU" sz="4800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791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Смена  времен  года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12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0"/>
            <a:ext cx="8301608" cy="980728"/>
          </a:xfrm>
        </p:spPr>
        <p:txBody>
          <a:bodyPr>
            <a:normAutofit/>
          </a:bodyPr>
          <a:lstStyle/>
          <a:p>
            <a:r>
              <a:rPr lang="ru-RU" b="1" dirty="0"/>
              <a:t>1</a:t>
            </a:r>
            <a:r>
              <a:rPr lang="ru-RU" b="1" dirty="0" smtClean="0"/>
              <a:t>0 баллов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1272440453_foto_big_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720" y="980728"/>
            <a:ext cx="5904655" cy="4172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291575"/>
            <a:ext cx="8012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Это  насекомое  развивает  скорость  до  18  км/час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61591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83" y="0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ШМЕЛЬ</a:t>
            </a:r>
            <a:endParaRPr lang="ru-RU" sz="7200" dirty="0"/>
          </a:p>
        </p:txBody>
      </p:sp>
      <p:pic>
        <p:nvPicPr>
          <p:cNvPr id="5" name="Picture 2" descr="C:\Users\сергей\Desktop\животные\1272440453_foto_big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95096"/>
            <a:ext cx="8549208" cy="5699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41603" y="6293547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23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764704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20 </a:t>
            </a:r>
            <a:r>
              <a:rPr lang="ru-RU" b="1" dirty="0" smtClean="0"/>
              <a:t>баллов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7355272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944" y="620688"/>
            <a:ext cx="4212492" cy="37332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337" y="4258713"/>
            <a:ext cx="66587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 Южной  Америке  встречаются  </a:t>
            </a:r>
          </a:p>
          <a:p>
            <a:r>
              <a:rPr lang="ru-RU" sz="3200" dirty="0" smtClean="0"/>
              <a:t>представители  которые </a:t>
            </a:r>
          </a:p>
          <a:p>
            <a:r>
              <a:rPr lang="ru-RU" sz="3200" dirty="0" smtClean="0"/>
              <a:t> имеют  размах  крыльев  до  170  см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98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29"/>
            <a:ext cx="8064896" cy="8880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Летучая  мышь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41603" y="6143119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735527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51006"/>
            <a:ext cx="7104439" cy="5218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383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30 баллов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74720" y="0"/>
            <a:ext cx="5669280" cy="40728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45788" y="4581128"/>
            <a:ext cx="54905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Они  могут  совершать  прыжки   до  9  ,  а  иногда  до  12 метров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77682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0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КЕНГУРУ</a:t>
            </a:r>
            <a:endParaRPr lang="ru-RU" sz="7200" dirty="0"/>
          </a:p>
        </p:txBody>
      </p:sp>
      <p:pic>
        <p:nvPicPr>
          <p:cNvPr id="5" name="Picture 2" descr="C:\Users\сергей\Desktop\животные\Ac-3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0721"/>
          <a:stretch/>
        </p:blipFill>
        <p:spPr bwMode="auto">
          <a:xfrm>
            <a:off x="-324544" y="1008767"/>
            <a:ext cx="8643613" cy="5746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179512" y="6303854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55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40 баллов. </a:t>
            </a:r>
            <a:r>
              <a:rPr lang="ru-RU" dirty="0"/>
              <a:t> 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сергей\Desktop\животные\66f7023f63f9daccacaecee4c356c05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76056" y="853397"/>
            <a:ext cx="3600400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284984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Это  самое  быстрое животное  на  Земле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507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581128"/>
            <a:ext cx="7632848" cy="43204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7200" i="1" dirty="0" smtClean="0"/>
              <a:t>,,  </a:t>
            </a:r>
            <a:endParaRPr lang="ru-RU" sz="7200" dirty="0"/>
          </a:p>
        </p:txBody>
      </p:sp>
      <p:pic>
        <p:nvPicPr>
          <p:cNvPr id="1026" name="Picture 2" descr="C:\Users\сергей\Pictures\меркури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3" y="0"/>
            <a:ext cx="3101330" cy="3101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1942" y="310133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Меркурий</a:t>
            </a:r>
            <a:endParaRPr lang="ru-RU" dirty="0"/>
          </a:p>
        </p:txBody>
      </p:sp>
      <p:pic>
        <p:nvPicPr>
          <p:cNvPr id="1027" name="Picture 3" descr="C:\Users\сергей\Pictures\венер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336" y="30527"/>
            <a:ext cx="3074664" cy="3074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28096" y="5785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 Венера</a:t>
            </a:r>
            <a:endParaRPr lang="ru-RU" dirty="0"/>
          </a:p>
        </p:txBody>
      </p:sp>
      <p:pic>
        <p:nvPicPr>
          <p:cNvPr id="1028" name="Picture 4" descr="C:\Users\сергей\Pictures\земл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188" y="3935908"/>
            <a:ext cx="2904328" cy="29220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88260" y="353649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 Земля</a:t>
            </a:r>
            <a:endParaRPr lang="ru-RU" dirty="0"/>
          </a:p>
        </p:txBody>
      </p:sp>
      <p:pic>
        <p:nvPicPr>
          <p:cNvPr id="1029" name="Picture 5" descr="C:\Users\сергей\Pictures\марс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3" y="4201780"/>
            <a:ext cx="3494517" cy="2620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07904" y="64533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Марс</a:t>
            </a:r>
            <a:endParaRPr lang="ru-RU" dirty="0"/>
          </a:p>
        </p:txBody>
      </p:sp>
      <p:sp>
        <p:nvSpPr>
          <p:cNvPr id="4" name="Стрелка влево 3">
            <a:hlinkClick r:id="rId6" action="ppaction://hlinksldjump"/>
          </p:cNvPr>
          <p:cNvSpPr/>
          <p:nvPr/>
        </p:nvSpPr>
        <p:spPr>
          <a:xfrm>
            <a:off x="-4604" y="6453336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067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0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Гепард</a:t>
            </a:r>
            <a:endParaRPr lang="ru-RU" sz="7200" dirty="0"/>
          </a:p>
        </p:txBody>
      </p:sp>
      <p:pic>
        <p:nvPicPr>
          <p:cNvPr id="5" name="Picture 2" descr="C:\Users\сергей\Desktop\животные\66f7023f63f9daccacaecee4c356c0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06" y="1243071"/>
            <a:ext cx="7266702" cy="5450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41603" y="6303854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83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299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50 баллов</a:t>
            </a:r>
            <a:r>
              <a:rPr lang="ru-RU" dirty="0"/>
              <a:t>. 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C:\Users\сергей\Pictures\panda010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23928" y="980728"/>
            <a:ext cx="5040560" cy="4104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772816"/>
            <a:ext cx="324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Это  животное  встречается только  на  материке  Евразия,  в  Китае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93026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0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ПАНДА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736" y="6327413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C:\Users\сергей\Pictures\panda01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30560"/>
            <a:ext cx="7331577" cy="5044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244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3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336" y="3365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10 баллов.</a:t>
            </a:r>
            <a:r>
              <a:rPr lang="ru-RU" dirty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 descr="C:\Users\сергей\Pictures\0_3c9b9_1b97790e_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0" y="9624"/>
            <a:ext cx="6350000" cy="4635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679281"/>
            <a:ext cx="67853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  какому  царству  относятся  данные</a:t>
            </a:r>
          </a:p>
          <a:p>
            <a:pPr algn="ctr"/>
            <a:r>
              <a:rPr lang="ru-RU" sz="3200" dirty="0" smtClean="0"/>
              <a:t> живые  организмы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32826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564904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Царство   растений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0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3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20 баллов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sz="4800" dirty="0" smtClean="0"/>
              <a:t>Назвать </a:t>
            </a:r>
            <a:r>
              <a:rPr lang="ru-RU" sz="4800" dirty="0"/>
              <a:t>океаны планеты</a:t>
            </a:r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1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3024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Тихий</a:t>
            </a:r>
          </a:p>
          <a:p>
            <a:pPr marL="0" indent="0" algn="ctr">
              <a:buNone/>
            </a:pPr>
            <a:r>
              <a:rPr lang="ru-RU" sz="7200" i="1" dirty="0" smtClean="0"/>
              <a:t>Атлантический</a:t>
            </a:r>
          </a:p>
          <a:p>
            <a:pPr marL="0" indent="0" algn="ctr">
              <a:buNone/>
            </a:pPr>
            <a:r>
              <a:rPr lang="ru-RU" sz="7200" i="1" dirty="0" smtClean="0"/>
              <a:t>Индийский</a:t>
            </a:r>
          </a:p>
          <a:p>
            <a:pPr marL="0" indent="0" algn="ctr">
              <a:buNone/>
            </a:pPr>
            <a:r>
              <a:rPr lang="ru-RU" sz="7200" i="1" dirty="0" smtClean="0"/>
              <a:t>Северный  Ледовитый</a:t>
            </a:r>
          </a:p>
          <a:p>
            <a:pPr marL="0" indent="0" algn="ctr">
              <a:buNone/>
            </a:pP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057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3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30 </a:t>
            </a:r>
            <a:r>
              <a:rPr lang="ru-RU" b="1" dirty="0" smtClean="0"/>
              <a:t>баллов</a:t>
            </a:r>
          </a:p>
          <a:p>
            <a:r>
              <a:rPr lang="ru-RU" sz="4800" dirty="0" smtClean="0"/>
              <a:t>Как </a:t>
            </a:r>
            <a:r>
              <a:rPr lang="ru-RU" sz="4800" dirty="0"/>
              <a:t>называется ближайшая к Земле звезда</a:t>
            </a:r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87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СОЛНЦЕ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44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3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392488"/>
          </a:xfrm>
        </p:spPr>
        <p:txBody>
          <a:bodyPr>
            <a:normAutofit/>
          </a:bodyPr>
          <a:lstStyle/>
          <a:p>
            <a:r>
              <a:rPr lang="ru-RU" b="1" dirty="0"/>
              <a:t>40 баллов.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sz="4400" dirty="0" smtClean="0"/>
              <a:t>Первый   ученый</a:t>
            </a:r>
            <a:r>
              <a:rPr lang="ru-RU" sz="4400" dirty="0"/>
              <a:t>, использовавший телескоп для наблюдений за небесными телами</a:t>
            </a:r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3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20272" y="576477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20 баллов.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sz="4000" b="1" dirty="0" smtClean="0"/>
              <a:t>Только </a:t>
            </a:r>
            <a:r>
              <a:rPr lang="ru-RU" sz="4000" b="1" dirty="0"/>
              <a:t>Солнце и Луна</a:t>
            </a:r>
            <a:br>
              <a:rPr lang="ru-RU" sz="4000" b="1" dirty="0"/>
            </a:br>
            <a:r>
              <a:rPr lang="ru-RU" sz="4000" b="1" dirty="0"/>
              <a:t>В небе ярче, чем она.</a:t>
            </a:r>
            <a:br>
              <a:rPr lang="ru-RU" sz="4000" b="1" dirty="0"/>
            </a:br>
            <a:r>
              <a:rPr lang="ru-RU" sz="4000" b="1" dirty="0"/>
              <a:t>Да и горячей планеты </a:t>
            </a:r>
            <a:br>
              <a:rPr lang="ru-RU" sz="4000" b="1" dirty="0"/>
            </a:br>
            <a:r>
              <a:rPr lang="ru-RU" sz="4000" b="1" dirty="0"/>
              <a:t>В Солнечной системе нету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811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3672408" cy="28083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Галилео  Галилей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сергей\Pictures\f9c11dfe-d44e-4b0f-8a1a-4400eb2173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4762500" cy="6048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60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3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528392"/>
          </a:xfrm>
        </p:spPr>
        <p:txBody>
          <a:bodyPr>
            <a:normAutofit/>
          </a:bodyPr>
          <a:lstStyle/>
          <a:p>
            <a:r>
              <a:rPr lang="ru-RU" b="1" dirty="0"/>
              <a:t>50 баллов.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5400" dirty="0" smtClean="0"/>
              <a:t>В </a:t>
            </a:r>
            <a:r>
              <a:rPr lang="ru-RU" sz="5400" dirty="0"/>
              <a:t>атмосфере этого газа содержится 78%</a:t>
            </a:r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68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8064896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Азот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2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7971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ВЕНЕРА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сергей\Pictures\венер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788" y="836712"/>
            <a:ext cx="5784304" cy="5784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64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6477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/>
              <a:t>30 баллов.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sz="4400" b="1" dirty="0" smtClean="0"/>
              <a:t>Над </a:t>
            </a:r>
            <a:r>
              <a:rPr lang="ru-RU" sz="4400" b="1" dirty="0"/>
              <a:t>планетой </a:t>
            </a:r>
            <a:r>
              <a:rPr lang="ru-RU" sz="4400" b="1" dirty="0" smtClean="0"/>
              <a:t>этой </a:t>
            </a:r>
            <a:r>
              <a:rPr lang="ru-RU" sz="4400" b="1" dirty="0"/>
              <a:t>кружат</a:t>
            </a:r>
            <a:br>
              <a:rPr lang="ru-RU" sz="4400" b="1" dirty="0"/>
            </a:br>
            <a:r>
              <a:rPr lang="ru-RU" sz="4400" b="1" dirty="0" err="1"/>
              <a:t>Каменюки</a:t>
            </a:r>
            <a:r>
              <a:rPr lang="ru-RU" sz="4400" b="1" dirty="0"/>
              <a:t> Страх и Ужас.</a:t>
            </a:r>
            <a:br>
              <a:rPr lang="ru-RU" sz="4400" b="1" dirty="0"/>
            </a:br>
            <a:r>
              <a:rPr lang="ru-RU" sz="4400" b="1" dirty="0"/>
              <a:t>Нет горы нигде на свете</a:t>
            </a:r>
            <a:br>
              <a:rPr lang="ru-RU" sz="4400" b="1" dirty="0"/>
            </a:br>
            <a:r>
              <a:rPr lang="ru-RU" sz="4400" b="1" dirty="0"/>
              <a:t>Выше, чем на той планете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81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1875" y="3696"/>
            <a:ext cx="7632848" cy="1152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i="1" dirty="0" smtClean="0"/>
              <a:t>МАРС</a:t>
            </a:r>
            <a:endParaRPr lang="ru-RU" sz="72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41632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сергей\Pictures\мар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788" y="1522974"/>
            <a:ext cx="6412971" cy="4809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045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/>
          <p:nvPr/>
        </p:nvSpPr>
        <p:spPr>
          <a:xfrm>
            <a:off x="7035258" y="5729758"/>
            <a:ext cx="1008112" cy="57409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rId2" action="ppaction://hlinksldjump"/>
              </a:rPr>
              <a:t>Ответ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24604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40 баллов.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sz="4000" dirty="0" smtClean="0"/>
              <a:t>Планета</a:t>
            </a:r>
            <a:r>
              <a:rPr lang="ru-RU" sz="4000" dirty="0"/>
              <a:t>. Которая  имеет  рекордное  число  спутников – 17, самая  необычная  по  внешнему  виду  </a:t>
            </a:r>
            <a:r>
              <a:rPr lang="ru-RU" sz="4000" dirty="0" smtClean="0"/>
              <a:t>планета.</a:t>
            </a:r>
          </a:p>
          <a:p>
            <a:r>
              <a:rPr lang="ru-RU" sz="4000" dirty="0"/>
              <a:t>Пышный газовый гигант</a:t>
            </a:r>
            <a:br>
              <a:rPr lang="ru-RU" sz="4000" dirty="0"/>
            </a:br>
            <a:r>
              <a:rPr lang="ru-RU" sz="4000" dirty="0"/>
              <a:t>Брат Юпитера и франт</a:t>
            </a:r>
            <a:br>
              <a:rPr lang="ru-RU" sz="4000" dirty="0"/>
            </a:br>
            <a:r>
              <a:rPr lang="ru-RU" sz="4000" dirty="0"/>
              <a:t>Любит он, чтоб рядом были</a:t>
            </a:r>
            <a:br>
              <a:rPr lang="ru-RU" sz="4000" dirty="0"/>
            </a:br>
            <a:r>
              <a:rPr lang="ru-RU" sz="4000" dirty="0"/>
              <a:t>Кольца изо льда и пыли.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09684" y="5799798"/>
            <a:ext cx="936104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587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314</TotalTime>
  <Words>559</Words>
  <Application>Microsoft Office PowerPoint</Application>
  <PresentationFormat>Экран (4:3)</PresentationFormat>
  <Paragraphs>156</Paragraphs>
  <Slides>52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Апекс</vt:lpstr>
      <vt:lpstr>Самый умный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Андрей</dc:creator>
  <cp:lastModifiedBy>Маша</cp:lastModifiedBy>
  <cp:revision>35</cp:revision>
  <dcterms:created xsi:type="dcterms:W3CDTF">2012-02-14T12:29:47Z</dcterms:created>
  <dcterms:modified xsi:type="dcterms:W3CDTF">2016-12-06T09:20:12Z</dcterms:modified>
</cp:coreProperties>
</file>