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6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3-tub-ru.yandex.net/i?id=64eb7b42071cee0c4b2852439b6ea4e6&amp;n=33&amp;h=215&amp;w=2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6" y="357166"/>
            <a:ext cx="5929350" cy="59293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857232"/>
            <a:ext cx="2214578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4+3=</a:t>
            </a:r>
          </a:p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7-1=</a:t>
            </a:r>
          </a:p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5+2+</a:t>
            </a:r>
          </a:p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9-4=</a:t>
            </a:r>
          </a:p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4+4=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11100594f67610598c1ad25f58d6c272&amp;n=33&amp;h=215&amp;w=3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9124" cy="3500438"/>
          </a:xfrm>
          <a:prstGeom prst="rect">
            <a:avLst/>
          </a:prstGeom>
          <a:noFill/>
        </p:spPr>
      </p:pic>
      <p:pic>
        <p:nvPicPr>
          <p:cNvPr id="4100" name="Picture 4" descr="https://im0-tub-ru.yandex.net/i?id=b0359dc089bd3eff5e21c4e478094871&amp;n=33&amp;h=215&amp;w=3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496"/>
            <a:ext cx="4643438" cy="3500438"/>
          </a:xfrm>
          <a:prstGeom prst="rect">
            <a:avLst/>
          </a:prstGeom>
          <a:noFill/>
        </p:spPr>
      </p:pic>
      <p:pic>
        <p:nvPicPr>
          <p:cNvPr id="4102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0"/>
            <a:ext cx="1143008" cy="1143009"/>
          </a:xfrm>
          <a:prstGeom prst="rect">
            <a:avLst/>
          </a:prstGeom>
          <a:noFill/>
        </p:spPr>
      </p:pic>
      <p:pic>
        <p:nvPicPr>
          <p:cNvPr id="5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0"/>
            <a:ext cx="1143008" cy="1143009"/>
          </a:xfrm>
          <a:prstGeom prst="rect">
            <a:avLst/>
          </a:prstGeom>
          <a:noFill/>
        </p:spPr>
      </p:pic>
      <p:pic>
        <p:nvPicPr>
          <p:cNvPr id="6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0"/>
            <a:ext cx="1143008" cy="1143009"/>
          </a:xfrm>
          <a:prstGeom prst="rect">
            <a:avLst/>
          </a:prstGeom>
          <a:noFill/>
        </p:spPr>
      </p:pic>
      <p:pic>
        <p:nvPicPr>
          <p:cNvPr id="7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0"/>
            <a:ext cx="1143008" cy="1143009"/>
          </a:xfrm>
          <a:prstGeom prst="rect">
            <a:avLst/>
          </a:prstGeom>
          <a:noFill/>
        </p:spPr>
      </p:pic>
      <p:pic>
        <p:nvPicPr>
          <p:cNvPr id="8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0"/>
            <a:ext cx="1143008" cy="1143009"/>
          </a:xfrm>
          <a:prstGeom prst="rect">
            <a:avLst/>
          </a:prstGeom>
          <a:noFill/>
        </p:spPr>
      </p:pic>
      <p:pic>
        <p:nvPicPr>
          <p:cNvPr id="9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0992" y="0"/>
            <a:ext cx="1143008" cy="1143009"/>
          </a:xfrm>
          <a:prstGeom prst="rect">
            <a:avLst/>
          </a:prstGeom>
          <a:noFill/>
        </p:spPr>
      </p:pic>
      <p:pic>
        <p:nvPicPr>
          <p:cNvPr id="10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5714991"/>
            <a:ext cx="1285884" cy="1143009"/>
          </a:xfrm>
          <a:prstGeom prst="rect">
            <a:avLst/>
          </a:prstGeom>
          <a:noFill/>
        </p:spPr>
      </p:pic>
      <p:pic>
        <p:nvPicPr>
          <p:cNvPr id="11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714991"/>
            <a:ext cx="1143008" cy="1143009"/>
          </a:xfrm>
          <a:prstGeom prst="rect">
            <a:avLst/>
          </a:prstGeom>
          <a:noFill/>
        </p:spPr>
      </p:pic>
      <p:pic>
        <p:nvPicPr>
          <p:cNvPr id="12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0992" y="5714991"/>
            <a:ext cx="1143008" cy="1143009"/>
          </a:xfrm>
          <a:prstGeom prst="rect">
            <a:avLst/>
          </a:prstGeom>
          <a:noFill/>
        </p:spPr>
      </p:pic>
      <p:pic>
        <p:nvPicPr>
          <p:cNvPr id="13" name="Picture 6" descr="https://im1-tub-ru.yandex.net/i?id=82a8b670fb93c48f9d5048137666f85e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5714991"/>
            <a:ext cx="1143008" cy="1143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11100594f67610598c1ad25f58d6c272&amp;n=33&amp;h=215&amp;w=3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9124" cy="3500438"/>
          </a:xfrm>
          <a:prstGeom prst="rect">
            <a:avLst/>
          </a:prstGeom>
          <a:noFill/>
        </p:spPr>
      </p:pic>
      <p:pic>
        <p:nvPicPr>
          <p:cNvPr id="3" name="Picture 4" descr="https://im0-tub-ru.yandex.net/i?id=b0359dc089bd3eff5e21c4e478094871&amp;n=33&amp;h=215&amp;w=3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357562"/>
            <a:ext cx="4643438" cy="3500438"/>
          </a:xfrm>
          <a:prstGeom prst="rect">
            <a:avLst/>
          </a:prstGeom>
          <a:noFill/>
        </p:spPr>
      </p:pic>
      <p:pic>
        <p:nvPicPr>
          <p:cNvPr id="3074" name="Picture 2" descr="https://im0-tub-ru.yandex.net/i?id=5953faed555093767752c5e63a264079&amp;n=33&amp;h=215&amp;w=3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784" y="3857628"/>
            <a:ext cx="3327016" cy="2214578"/>
          </a:xfrm>
          <a:prstGeom prst="rect">
            <a:avLst/>
          </a:prstGeom>
          <a:noFill/>
        </p:spPr>
      </p:pic>
      <p:pic>
        <p:nvPicPr>
          <p:cNvPr id="3076" name="Picture 4" descr="https://im3-tub-ru.yandex.net/i?id=e31cc9b0f826083ba0d4b1b47152466b&amp;n=33&amp;h=215&amp;w=3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14290"/>
            <a:ext cx="4000528" cy="2449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1-tub-ru.yandex.net/i?id=35bf98452c265be93cb0c80f9f9c6bd1&amp;n=33&amp;h=215&amp;w=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86058"/>
            <a:ext cx="7215238" cy="3857652"/>
          </a:xfrm>
          <a:prstGeom prst="rect">
            <a:avLst/>
          </a:prstGeom>
          <a:noFill/>
        </p:spPr>
      </p:pic>
      <p:sp>
        <p:nvSpPr>
          <p:cNvPr id="3" name="Равнобедренный треугольник 2"/>
          <p:cNvSpPr/>
          <p:nvPr/>
        </p:nvSpPr>
        <p:spPr>
          <a:xfrm>
            <a:off x="285720" y="285728"/>
            <a:ext cx="1643074" cy="128588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500174"/>
            <a:ext cx="185738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s://im1-tub-ru.yandex.net/i?id=caa629d712188a675c43ed1a0a4d06ab&amp;n=33&amp;h=215&amp;w=2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6125" y="785794"/>
            <a:ext cx="2047875" cy="2047876"/>
          </a:xfrm>
          <a:prstGeom prst="rect">
            <a:avLst/>
          </a:prstGeom>
          <a:noFill/>
        </p:spPr>
      </p:pic>
      <p:pic>
        <p:nvPicPr>
          <p:cNvPr id="5126" name="Picture 6" descr="https://im1-tub-ru.yandex.net/i?id=2d05c262ae403c9e8ee94d94cbc72625&amp;n=33&amp;h=215&amp;w=2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1" y="214290"/>
            <a:ext cx="1811866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fff53a1c03db01c336df419c4da0db39&amp;n=33&amp;h=215&amp;w=3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357166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2016-11-09T21:52:08Z</dcterms:created>
  <dcterms:modified xsi:type="dcterms:W3CDTF">2016-11-09T22:33:48Z</dcterms:modified>
</cp:coreProperties>
</file>