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857232"/>
            <a:ext cx="9170524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5.Значение произведения каких чисел будет меньше 80?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А)14 и 7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Б)12 и 8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В)15 и 6</a:t>
            </a:r>
          </a:p>
          <a:p>
            <a:pPr algn="ctr"/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143248"/>
            <a:ext cx="862460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Данное задание подразумевает выполнение двух операций: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1)Операции умножения(двузначных чисел на однозначные)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2)Сравнение чисел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214290"/>
            <a:ext cx="9144000" cy="22860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6.На какое число необходимо умножить 17,чтобы получилось 85?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А)4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Б)6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В)5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857496"/>
            <a:ext cx="892971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Необходимо найти второе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слагаемое,которое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сведется к нахождению частного чисел 85 и 17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857232"/>
            <a:ext cx="79296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аждое последующее задание усложняется.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00034" y="1571612"/>
            <a:ext cx="8215370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показывает опыт работы, определенные трудности во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классе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испытывают учителя и учащиеся при формировании прочных осознанных навыков табличного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внетабличного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умножения и деления чисел в пределах 100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прочных вычислительных навыков в условиях развивающего обучения является сложной комплексной задачей, которая заставляет пересмотреть методику организации занятий, приемы и формы работы.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571604" y="285728"/>
            <a:ext cx="6643702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937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Подготовительная работа к изучению действий умножения и  деления должна проводится в 1 классе. Рассмотрим группы упражнений, необходимые в этот период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593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2976" y="1214422"/>
            <a:ext cx="7715272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группа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Упражнения, направленные на осознание роли группового счета и усвоения его техники: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>
                <a:tab pos="15081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счет парами (2+2+2=6);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>
                <a:tab pos="15081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счет вишенок по 3 (3+3+3+3=12);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>
                <a:tab pos="15081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счет палочек, из которых составлены квадраты (4+4+4+4=16);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>
                <a:tab pos="15081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счет пятирублевых монет (5+5+5=15);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>
                <a:tab pos="15081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счет шестёрками, семёрками, восьмёрками (лента от 1 до 100).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57158" y="3214686"/>
            <a:ext cx="778674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93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группа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93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Упражнения на нахождение суммы одинаковых слагаемых и разности одинаковых вычитаемых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93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3+3+3                                 9-3-3-3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93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5+5+5+5                             20-5-5-5-5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14282" y="4549676"/>
            <a:ext cx="835821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группа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на нахождение суммы равных слагаемых (прямая) и деление по содержанию и на равные части (обратные) выполняются в устной форме с опорой на наглядные пособия.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трех тарелках лежат по 2 яблока. Сколько всего яблок?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(2+2+2=6)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тарелки разложили 6 яблок по 2  на каждую. Сколько тарелок понадобилось?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(6-2-2-2=0)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яблок разложили на 3 тарелки. Сколько яблок на каждой тарелке?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(6-3-3=0)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583" y="428604"/>
            <a:ext cx="8842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дальнейшем обучении, учащиеся будут знакомиться с терминами «умножение», «деление» и их свойствами. Изучаться будут как табличные, так и </a:t>
            </a:r>
            <a:r>
              <a:rPr lang="ru-RU" dirty="0" err="1" smtClean="0"/>
              <a:t>внетабличные</a:t>
            </a:r>
            <a:r>
              <a:rPr lang="ru-RU" dirty="0" smtClean="0"/>
              <a:t> случаи умножения и деления.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043" y="1714488"/>
            <a:ext cx="685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теме « Умножение и деление чисел от 1 до 100» будут изучаться 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285816" y="2071678"/>
            <a:ext cx="942981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множение и деление однозначного числа н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однозначное;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3071810"/>
            <a:ext cx="7873181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Умножение однозначного числа на двузначное;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Деление двузначного числа на однозначное;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Деление круглых десятков;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Умножение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деление на 0;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Деление с остатком.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428604"/>
            <a:ext cx="6858048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 изучения каждого случая умножения и деления ,необходимо закреплять вычислительные умения и доводить до навыка.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силу ограниченности времени на уроке, закрепление приходится осуществлять  при фронтальной работе. Наиболее удобным и эффективным способом являются работы ,представленные в виде тестов. Это особенно актуально использовать после изучения целой главы или раздела, например «Умножение и деление чисел от 1 до 100»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5" y="428604"/>
            <a:ext cx="821537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Предлагаю перечень тестовых заданий по данной теме для диагностики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вычислитльных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навыков.Такие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задания можно включить как в самостоятельную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работу,так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в контрольную:</a:t>
            </a:r>
          </a:p>
          <a:p>
            <a:pPr algn="ctr"/>
            <a:endParaRPr lang="ru-RU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857364"/>
            <a:ext cx="721523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1.Значение произведения чисел 12 и 5 равно: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А)60</a:t>
            </a: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Б)100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В)80</a:t>
            </a:r>
            <a:endParaRPr lang="ru-RU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1" y="4714884"/>
            <a:ext cx="88582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Данное задание предполагает знание учащимися компонентов при умножении и их соотнесение с вычислительными операциями.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00108"/>
            <a:ext cx="9074279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2.Какое из выражений является произведением?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А)30*3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Б)60:5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В)20+30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4000504"/>
            <a:ext cx="642942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десь от учеников требуется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только лишь знание компонентов при умножении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428604"/>
            <a:ext cx="6092078" cy="10331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в этом задании требуется знание компонентов при делении и соотнесение их с вычислительными операциями. 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26" y="1928802"/>
            <a:ext cx="8786874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Укажите частное чисел 90 и 30: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А)3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Б)30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В)10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143380"/>
            <a:ext cx="88582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Здесь рассматривается случай деления круглых десятков, сводящееся к делению однозначных чисел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642918"/>
            <a:ext cx="7951536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4.Какое из данных чисел не делится на 15?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А)60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Б)90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В)40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643314"/>
            <a:ext cx="828680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Ученик,как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правило,решает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такие задания методом </a:t>
            </a:r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подбора,что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подразумевает выполнение операции «умножение».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</TotalTime>
  <Words>526</Words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2015-02-18T22:31:40Z</dcterms:created>
  <dcterms:modified xsi:type="dcterms:W3CDTF">2015-02-19T00:05:20Z</dcterms:modified>
</cp:coreProperties>
</file>