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49EAA3-A992-4A0A-A863-34C086E2F8EA}" type="datetimeFigureOut">
              <a:rPr lang="ru-RU" smtClean="0"/>
              <a:t>17.01.2009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3F2B4A-1A43-4AF7-AE31-6596A6FD92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 театрального героя.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</a:t>
            </a:r>
            <a:r>
              <a:rPr lang="ru-RU" sz="1800" dirty="0" smtClean="0"/>
              <a:t>Урок 17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Силуэт - загадка</a:t>
            </a:r>
            <a:endParaRPr lang="ru-RU" sz="3600" dirty="0"/>
          </a:p>
        </p:txBody>
      </p:sp>
      <p:pic>
        <p:nvPicPr>
          <p:cNvPr id="1026" name="Picture 2" descr="C:\Documents and Settings\Администратор\Мои документы\Мои рисунки\img5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85728"/>
            <a:ext cx="5531732" cy="3600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r>
              <a:rPr lang="ru-RU" i="1" dirty="0" smtClean="0"/>
              <a:t>Силуэт </a:t>
            </a:r>
            <a:r>
              <a:rPr lang="ru-RU" i="1" dirty="0" smtClean="0">
                <a:solidFill>
                  <a:schemeClr val="tx1"/>
                </a:solidFill>
              </a:rPr>
              <a:t>– простейший вид тонового рисунка (Контурный рисунок, выполненный одним ровным тоном).</a:t>
            </a:r>
            <a:endParaRPr lang="ru-RU" i="1" dirty="0"/>
          </a:p>
        </p:txBody>
      </p:sp>
      <p:pic>
        <p:nvPicPr>
          <p:cNvPr id="2050" name="Picture 2" descr="C:\Documents and Settings\Администратор\Мои документы\Мои рисунки\img5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428736"/>
            <a:ext cx="4055772" cy="5275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Скажите, кто так вкусно</a:t>
            </a:r>
          </a:p>
          <a:p>
            <a:r>
              <a:rPr lang="ru-RU" dirty="0" smtClean="0"/>
              <a:t>Готовит щи капустные,</a:t>
            </a:r>
          </a:p>
          <a:p>
            <a:r>
              <a:rPr lang="ru-RU" dirty="0" smtClean="0"/>
              <a:t>Пахучие котлеты,</a:t>
            </a:r>
          </a:p>
          <a:p>
            <a:r>
              <a:rPr lang="ru-RU" dirty="0" smtClean="0"/>
              <a:t>Салаты, винегреты,</a:t>
            </a:r>
          </a:p>
          <a:p>
            <a:r>
              <a:rPr lang="ru-RU" dirty="0" smtClean="0"/>
              <a:t>Все завтраки, обеды?</a:t>
            </a:r>
            <a:endParaRPr lang="ru-RU" dirty="0"/>
          </a:p>
        </p:txBody>
      </p:sp>
      <p:pic>
        <p:nvPicPr>
          <p:cNvPr id="3074" name="Picture 2" descr="C:\Documents and Settings\Администратор\Мои документы\Мои рисунки\Анимация-картинки\люди\people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000108"/>
            <a:ext cx="2800367" cy="5556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r>
              <a:rPr lang="ru-RU" dirty="0" smtClean="0"/>
              <a:t>Меня не растили,</a:t>
            </a:r>
          </a:p>
          <a:p>
            <a:r>
              <a:rPr lang="ru-RU" dirty="0" smtClean="0"/>
              <a:t>Из снега слепили.</a:t>
            </a:r>
          </a:p>
          <a:p>
            <a:r>
              <a:rPr lang="ru-RU" dirty="0" smtClean="0"/>
              <a:t>Вместо носа ловко</a:t>
            </a:r>
          </a:p>
          <a:p>
            <a:r>
              <a:rPr lang="ru-RU" dirty="0" smtClean="0"/>
              <a:t>Вставили морковку.</a:t>
            </a:r>
          </a:p>
          <a:p>
            <a:r>
              <a:rPr lang="ru-RU" dirty="0" smtClean="0"/>
              <a:t>Глаза – угольки.</a:t>
            </a:r>
          </a:p>
          <a:p>
            <a:r>
              <a:rPr lang="ru-RU" dirty="0" smtClean="0"/>
              <a:t>Руки – сучки.</a:t>
            </a:r>
          </a:p>
          <a:p>
            <a:r>
              <a:rPr lang="ru-RU" dirty="0" smtClean="0"/>
              <a:t>Холодная, большая,</a:t>
            </a:r>
          </a:p>
          <a:p>
            <a:r>
              <a:rPr lang="ru-RU" dirty="0" smtClean="0"/>
              <a:t>Кто же я такая?</a:t>
            </a:r>
            <a:endParaRPr lang="ru-RU" dirty="0"/>
          </a:p>
        </p:txBody>
      </p:sp>
      <p:pic>
        <p:nvPicPr>
          <p:cNvPr id="4098" name="Picture 2" descr="C:\Documents and Settings\Администратор\Мои документы\Мои рисунки\Анимация-картинки\новый год\710055d80f48ee3eb58f6bfa3930925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785794"/>
            <a:ext cx="3800498" cy="5475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r>
              <a:rPr lang="ru-RU" dirty="0" smtClean="0"/>
              <a:t>Он ходит, голову задрав</a:t>
            </a:r>
          </a:p>
          <a:p>
            <a:r>
              <a:rPr lang="ru-RU" dirty="0" smtClean="0"/>
              <a:t>Не потому, что важный граф,</a:t>
            </a:r>
          </a:p>
          <a:p>
            <a:r>
              <a:rPr lang="ru-RU" dirty="0" smtClean="0"/>
              <a:t>Не потому, что гордый нрав,</a:t>
            </a:r>
          </a:p>
          <a:p>
            <a:r>
              <a:rPr lang="ru-RU" dirty="0" smtClean="0"/>
              <a:t>А потому, что он . . .</a:t>
            </a:r>
          </a:p>
          <a:p>
            <a:endParaRPr lang="ru-RU" dirty="0"/>
          </a:p>
        </p:txBody>
      </p:sp>
      <p:pic>
        <p:nvPicPr>
          <p:cNvPr id="5122" name="Picture 2" descr="C:\Documents and Settings\Администратор\Мои документы\Мои рисунки\животные\звери\жираф\3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214554"/>
            <a:ext cx="4595840" cy="3709499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Мои документы\Мои рисунки\животные\звери\жираф\1cb4f558c02985ea21bcfee01ff786ff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071810"/>
            <a:ext cx="3286148" cy="3440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3579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Летом ходит без дороги</a:t>
            </a:r>
          </a:p>
          <a:p>
            <a:r>
              <a:rPr lang="ru-RU" dirty="0" smtClean="0"/>
              <a:t>Возле сосен и берёз,</a:t>
            </a:r>
          </a:p>
          <a:p>
            <a:r>
              <a:rPr lang="ru-RU" dirty="0" smtClean="0"/>
              <a:t>А зимой он спит в берлоге,</a:t>
            </a:r>
          </a:p>
          <a:p>
            <a:r>
              <a:rPr lang="ru-RU" dirty="0" smtClean="0"/>
              <a:t>От мороза прячет нос.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Лежала между ёлками</a:t>
            </a:r>
          </a:p>
          <a:p>
            <a:r>
              <a:rPr lang="ru-RU" dirty="0" smtClean="0"/>
              <a:t>Подушечка с иголками.</a:t>
            </a:r>
          </a:p>
          <a:p>
            <a:r>
              <a:rPr lang="ru-RU" dirty="0" smtClean="0"/>
              <a:t>Тихонечко лежала</a:t>
            </a:r>
          </a:p>
          <a:p>
            <a:r>
              <a:rPr lang="ru-RU" dirty="0" smtClean="0"/>
              <a:t>Потом вдруг убежала.</a:t>
            </a:r>
            <a:endParaRPr lang="ru-RU" dirty="0"/>
          </a:p>
        </p:txBody>
      </p:sp>
      <p:pic>
        <p:nvPicPr>
          <p:cNvPr id="6146" name="Picture 2" descr="C:\Documents and Settings\Администратор\Мои документы\Мои рисунки\животные\звери\медведи\gallery_2_118_220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3135" y="214290"/>
            <a:ext cx="2413641" cy="2214578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Мои документы\Мои рисунки\животные\звери\ёж\11a02f9b57d62100dc4a617f75bae3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714752"/>
            <a:ext cx="2567004" cy="291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r>
              <a:rPr lang="ru-RU" dirty="0" smtClean="0"/>
              <a:t>В загадках подмечены самые характерные признаки, по которым мы узнаём героя – отгадку. Вот и в сегодняшнем задании нам нужно, выделив характерные признаки образа героя, показав их зрительно, на бумаге, так, чтобы тот, кто посмотрит на ваш рисунок, мог бы без труда угадать изображаемого.</a:t>
            </a:r>
            <a:endParaRPr lang="ru-RU" dirty="0"/>
          </a:p>
        </p:txBody>
      </p:sp>
      <p:pic>
        <p:nvPicPr>
          <p:cNvPr id="7170" name="Picture 2" descr="C:\Documents and Settings\Администратор\Мои документы\Мои рисунки\животные\звери\бегемот\51b1eb9fc4fccb0f70d8c46cb668b02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714752"/>
            <a:ext cx="1863930" cy="2657484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Мои документы\Мои рисунки\животные\звери\лось\82ebbb2b18add1193c19beb62a1c42f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214818"/>
            <a:ext cx="2643206" cy="252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над заданием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Изобразите персонаж теневого театра.</a:t>
            </a:r>
            <a:endParaRPr lang="ru-RU" dirty="0"/>
          </a:p>
        </p:txBody>
      </p:sp>
      <p:pic>
        <p:nvPicPr>
          <p:cNvPr id="8194" name="Picture 2" descr="C:\Documents and Settings\Администратор\Мои документы\Мои рисунки\животные\звери\лягушки\172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610096"/>
            <a:ext cx="2000264" cy="2000264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Мои документы\Мои рисунки\животные\звери\зайцы\12114gm0zlpd6n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071810"/>
            <a:ext cx="2643206" cy="2643206"/>
          </a:xfrm>
          <a:prstGeom prst="rect">
            <a:avLst/>
          </a:prstGeom>
          <a:noFill/>
        </p:spPr>
      </p:pic>
      <p:pic>
        <p:nvPicPr>
          <p:cNvPr id="8196" name="Picture 4" descr="C:\Documents and Settings\Администратор\Мои документы\Мои рисунки\животные\звери\верблюд\d99da98e66a54ad8c444727954c7a51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2743200"/>
            <a:ext cx="3652858" cy="3460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198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Образ театрального героя.                     Урок 17</vt:lpstr>
      <vt:lpstr>Слайд 2</vt:lpstr>
      <vt:lpstr>Загадки</vt:lpstr>
      <vt:lpstr>Слайд 4</vt:lpstr>
      <vt:lpstr>Слайд 5</vt:lpstr>
      <vt:lpstr>Слайд 6</vt:lpstr>
      <vt:lpstr>Слайд 7</vt:lpstr>
      <vt:lpstr>Работа над заданием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театрального героя.                     Урок 17</dc:title>
  <dc:creator>Administrator</dc:creator>
  <cp:lastModifiedBy>Administrator</cp:lastModifiedBy>
  <cp:revision>7</cp:revision>
  <dcterms:created xsi:type="dcterms:W3CDTF">2009-01-17T07:45:08Z</dcterms:created>
  <dcterms:modified xsi:type="dcterms:W3CDTF">2009-01-17T08:49:33Z</dcterms:modified>
</cp:coreProperties>
</file>