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61587-44FB-42AF-8F18-CD6CDE0A5DF0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E70372-5904-46A1-AE0B-C3118F4C51E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61587-44FB-42AF-8F18-CD6CDE0A5DF0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70372-5904-46A1-AE0B-C3118F4C51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61587-44FB-42AF-8F18-CD6CDE0A5DF0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70372-5904-46A1-AE0B-C3118F4C51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261587-44FB-42AF-8F18-CD6CDE0A5DF0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9E70372-5904-46A1-AE0B-C3118F4C51E7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61587-44FB-42AF-8F18-CD6CDE0A5DF0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70372-5904-46A1-AE0B-C3118F4C51E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61587-44FB-42AF-8F18-CD6CDE0A5DF0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70372-5904-46A1-AE0B-C3118F4C51E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70372-5904-46A1-AE0B-C3118F4C51E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61587-44FB-42AF-8F18-CD6CDE0A5DF0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61587-44FB-42AF-8F18-CD6CDE0A5DF0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70372-5904-46A1-AE0B-C3118F4C51E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61587-44FB-42AF-8F18-CD6CDE0A5DF0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70372-5904-46A1-AE0B-C3118F4C51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261587-44FB-42AF-8F18-CD6CDE0A5DF0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9E70372-5904-46A1-AE0B-C3118F4C51E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61587-44FB-42AF-8F18-CD6CDE0A5DF0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E70372-5904-46A1-AE0B-C3118F4C51E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261587-44FB-42AF-8F18-CD6CDE0A5DF0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9E70372-5904-46A1-AE0B-C3118F4C51E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00760" y="457200"/>
            <a:ext cx="2686040" cy="1900230"/>
          </a:xfrm>
        </p:spPr>
        <p:txBody>
          <a:bodyPr>
            <a:noAutofit/>
          </a:bodyPr>
          <a:lstStyle/>
          <a:p>
            <a:r>
              <a:rPr lang="ru-RU" sz="2400" dirty="0" smtClean="0"/>
              <a:t>Открытое мероприятие к 70-летию  со  дня великой Победы</a:t>
            </a:r>
            <a:endParaRPr lang="ru-RU" sz="2400" dirty="0"/>
          </a:p>
        </p:txBody>
      </p:sp>
      <p:pic>
        <p:nvPicPr>
          <p:cNvPr id="6" name="Содержимое 5" descr="P107042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418" r="9418"/>
          <a:stretch>
            <a:fillRect/>
          </a:stretch>
        </p:blipFill>
        <p:spPr>
          <a:xfrm>
            <a:off x="457200" y="457200"/>
            <a:ext cx="5400684" cy="5562600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6072198" y="4000504"/>
            <a:ext cx="2614602" cy="201929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Сценарий составила и провела мероприятие учитель начальных классов МБОУ «Школа №78» Приволжского района г.Казани Фролова О.В.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Шангараева</a:t>
            </a:r>
            <a:r>
              <a:rPr lang="ru-RU" sz="3600" dirty="0" smtClean="0"/>
              <a:t> Ландыш исполнила песню</a:t>
            </a:r>
            <a:endParaRPr lang="ru-RU" sz="3600" dirty="0"/>
          </a:p>
        </p:txBody>
      </p:sp>
      <p:pic>
        <p:nvPicPr>
          <p:cNvPr id="7" name="Содержимое 6" descr="P10704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1785926"/>
            <a:ext cx="5357850" cy="4143404"/>
          </a:xfrm>
        </p:spPr>
      </p:pic>
      <p:pic>
        <p:nvPicPr>
          <p:cNvPr id="8" name="Содержимое 7" descr="P107040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9501222" y="1428736"/>
            <a:ext cx="4059238" cy="304442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Ребята показали свои таланты</a:t>
            </a:r>
            <a:endParaRPr lang="ru-RU" dirty="0"/>
          </a:p>
        </p:txBody>
      </p:sp>
      <p:pic>
        <p:nvPicPr>
          <p:cNvPr id="5" name="Содержимое 4" descr="P107041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87785"/>
            <a:ext cx="4059238" cy="3044429"/>
          </a:xfrm>
        </p:spPr>
      </p:pic>
      <p:pic>
        <p:nvPicPr>
          <p:cNvPr id="6" name="Содержимое 5" descr="P107041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287785"/>
            <a:ext cx="4059238" cy="304442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107038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87785"/>
            <a:ext cx="4059238" cy="3044429"/>
          </a:xfrm>
        </p:spPr>
      </p:pic>
      <p:pic>
        <p:nvPicPr>
          <p:cNvPr id="6" name="Содержимое 5" descr="P107044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287785"/>
            <a:ext cx="4059238" cy="304442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Мероприятие прошло на высоком уровне</a:t>
            </a:r>
            <a:endParaRPr lang="ru-RU" sz="3200" dirty="0"/>
          </a:p>
        </p:txBody>
      </p:sp>
      <p:pic>
        <p:nvPicPr>
          <p:cNvPr id="9" name="Содержимое 8" descr="P10704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</TotalTime>
  <Words>43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Открытое мероприятие к 70-летию  со  дня великой Победы</vt:lpstr>
      <vt:lpstr>Шангараева Ландыш исполнила песню</vt:lpstr>
      <vt:lpstr>   Ребята показали свои таланты</vt:lpstr>
      <vt:lpstr>Слайд 4</vt:lpstr>
      <vt:lpstr>   Мероприятие прошло на высоком уровне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мероприятие к 70-летию  со  дня Победы</dc:title>
  <dc:creator>Admin</dc:creator>
  <cp:lastModifiedBy>Admin</cp:lastModifiedBy>
  <cp:revision>3</cp:revision>
  <dcterms:created xsi:type="dcterms:W3CDTF">2015-12-18T17:59:32Z</dcterms:created>
  <dcterms:modified xsi:type="dcterms:W3CDTF">2015-12-18T18:21:56Z</dcterms:modified>
</cp:coreProperties>
</file>