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9" r:id="rId8"/>
    <p:sldId id="263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28" autoAdjust="0"/>
  </p:normalViewPr>
  <p:slideViewPr>
    <p:cSldViewPr>
      <p:cViewPr varScale="1">
        <p:scale>
          <a:sx n="56" d="100"/>
          <a:sy n="56" d="100"/>
        </p:scale>
        <p:origin x="138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75D0DC-08B4-4119-8A13-FD5A75EEA8B4}" type="doc">
      <dgm:prSet loTypeId="urn:microsoft.com/office/officeart/2005/8/layout/hChevron3" loCatId="process" qsTypeId="urn:microsoft.com/office/officeart/2005/8/quickstyle/simple2" qsCatId="simple" csTypeId="urn:microsoft.com/office/officeart/2005/8/colors/accent1_1" csCatId="accent1" phldr="1"/>
      <dgm:spPr/>
    </dgm:pt>
    <dgm:pt modelId="{835B1D5F-51B4-4392-AB8A-530D32E5EF9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1 этап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0FCDF06-FA3C-463D-8C59-4604998EB600}" type="parTrans" cxnId="{C7B765AF-A1B1-4B4E-96B7-8D72727B92E0}">
      <dgm:prSet/>
      <dgm:spPr/>
      <dgm:t>
        <a:bodyPr/>
        <a:lstStyle/>
        <a:p>
          <a:endParaRPr lang="ru-RU"/>
        </a:p>
      </dgm:t>
    </dgm:pt>
    <dgm:pt modelId="{4B69E28E-8B93-443F-A68D-00300A3B8FF2}" type="sibTrans" cxnId="{C7B765AF-A1B1-4B4E-96B7-8D72727B92E0}">
      <dgm:prSet/>
      <dgm:spPr/>
      <dgm:t>
        <a:bodyPr/>
        <a:lstStyle/>
        <a:p>
          <a:endParaRPr lang="ru-RU"/>
        </a:p>
      </dgm:t>
    </dgm:pt>
    <dgm:pt modelId="{BC709971-B22F-4C45-88C4-F8456E4F511F}">
      <dgm:prSet phldrT="[Текст]" custT="1"/>
      <dgm:spPr/>
      <dgm:t>
        <a:bodyPr/>
        <a:lstStyle/>
        <a:p>
          <a:r>
            <a:rPr lang="ru-RU" sz="2000" b="1" i="0" dirty="0" smtClean="0">
              <a:latin typeface="Times New Roman" pitchFamily="18" charset="0"/>
              <a:cs typeface="Times New Roman" pitchFamily="18" charset="0"/>
            </a:rPr>
            <a:t>Знакомим</a:t>
          </a:r>
          <a:r>
            <a:rPr lang="ru-RU" sz="2000" i="0" dirty="0" smtClean="0">
              <a:latin typeface="Times New Roman" pitchFamily="18" charset="0"/>
              <a:cs typeface="Times New Roman" pitchFamily="18" charset="0"/>
            </a:rPr>
            <a:t> детей с ДМИ и приемами игры на них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1F0C8F2-A209-40EF-99B8-EC51CCCFA47F}" type="parTrans" cxnId="{6230A866-2A36-40ED-9468-95515916941C}">
      <dgm:prSet/>
      <dgm:spPr/>
      <dgm:t>
        <a:bodyPr/>
        <a:lstStyle/>
        <a:p>
          <a:endParaRPr lang="ru-RU"/>
        </a:p>
      </dgm:t>
    </dgm:pt>
    <dgm:pt modelId="{3FF0FFDA-F518-4480-938E-3B942B1E6567}" type="sibTrans" cxnId="{6230A866-2A36-40ED-9468-95515916941C}">
      <dgm:prSet/>
      <dgm:spPr/>
      <dgm:t>
        <a:bodyPr/>
        <a:lstStyle/>
        <a:p>
          <a:endParaRPr lang="ru-RU"/>
        </a:p>
      </dgm:t>
    </dgm:pt>
    <dgm:pt modelId="{C9D83B1D-D94D-49C5-A90C-E71DD7E75205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занятие-загадка,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занятие-музицирование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занятие-беседа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B3F222C-0AFA-41AD-9E0D-6791B064A6C6}" type="sibTrans" cxnId="{9B90928F-D5A1-442E-8BA5-50CE52BE3A40}">
      <dgm:prSet/>
      <dgm:spPr/>
      <dgm:t>
        <a:bodyPr/>
        <a:lstStyle/>
        <a:p>
          <a:endParaRPr lang="ru-RU"/>
        </a:p>
      </dgm:t>
    </dgm:pt>
    <dgm:pt modelId="{4FC1F0A1-28E1-4B51-B50F-A59D2DFBD20C}" type="parTrans" cxnId="{9B90928F-D5A1-442E-8BA5-50CE52BE3A40}">
      <dgm:prSet/>
      <dgm:spPr/>
      <dgm:t>
        <a:bodyPr/>
        <a:lstStyle/>
        <a:p>
          <a:endParaRPr lang="ru-RU"/>
        </a:p>
      </dgm:t>
    </dgm:pt>
    <dgm:pt modelId="{FFDB2A80-30B0-4E01-AA96-C0681B71A8D3}" type="pres">
      <dgm:prSet presAssocID="{5175D0DC-08B4-4119-8A13-FD5A75EEA8B4}" presName="Name0" presStyleCnt="0">
        <dgm:presLayoutVars>
          <dgm:dir/>
          <dgm:resizeHandles val="exact"/>
        </dgm:presLayoutVars>
      </dgm:prSet>
      <dgm:spPr/>
    </dgm:pt>
    <dgm:pt modelId="{675208A3-448A-4E7E-B3EB-46A9F3088706}" type="pres">
      <dgm:prSet presAssocID="{835B1D5F-51B4-4392-AB8A-530D32E5EF99}" presName="parTxOnly" presStyleLbl="node1" presStyleIdx="0" presStyleCnt="3" custScaleX="33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3D5E0-9E6E-4C58-AE04-9A8323DA24AD}" type="pres">
      <dgm:prSet presAssocID="{4B69E28E-8B93-443F-A68D-00300A3B8FF2}" presName="parSpace" presStyleCnt="0"/>
      <dgm:spPr/>
    </dgm:pt>
    <dgm:pt modelId="{D4D7B6A8-9E75-4B6E-9EC8-7E28E59A24D6}" type="pres">
      <dgm:prSet presAssocID="{BC709971-B22F-4C45-88C4-F8456E4F511F}" presName="parTxOnly" presStyleLbl="node1" presStyleIdx="1" presStyleCnt="3" custScaleX="121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8D0C4-7721-4B1C-89ED-31B02185E0A8}" type="pres">
      <dgm:prSet presAssocID="{3FF0FFDA-F518-4480-938E-3B942B1E6567}" presName="parSpace" presStyleCnt="0"/>
      <dgm:spPr/>
    </dgm:pt>
    <dgm:pt modelId="{393C4F97-DD7D-46E9-B346-95D6B5502B0F}" type="pres">
      <dgm:prSet presAssocID="{C9D83B1D-D94D-49C5-A90C-E71DD7E75205}" presName="parTxOnly" presStyleLbl="node1" presStyleIdx="2" presStyleCnt="3" custLinFactNeighborX="20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EBFC5D-58F4-42F2-A010-F179D86A9EB2}" type="presOf" srcId="{5175D0DC-08B4-4119-8A13-FD5A75EEA8B4}" destId="{FFDB2A80-30B0-4E01-AA96-C0681B71A8D3}" srcOrd="0" destOrd="0" presId="urn:microsoft.com/office/officeart/2005/8/layout/hChevron3"/>
    <dgm:cxn modelId="{5D760B5D-50AD-455E-98BA-4850A97C5C25}" type="presOf" srcId="{BC709971-B22F-4C45-88C4-F8456E4F511F}" destId="{D4D7B6A8-9E75-4B6E-9EC8-7E28E59A24D6}" srcOrd="0" destOrd="0" presId="urn:microsoft.com/office/officeart/2005/8/layout/hChevron3"/>
    <dgm:cxn modelId="{8333BC9D-D906-4B17-8F1A-13B59AE8EEAA}" type="presOf" srcId="{C9D83B1D-D94D-49C5-A90C-E71DD7E75205}" destId="{393C4F97-DD7D-46E9-B346-95D6B5502B0F}" srcOrd="0" destOrd="0" presId="urn:microsoft.com/office/officeart/2005/8/layout/hChevron3"/>
    <dgm:cxn modelId="{6230A866-2A36-40ED-9468-95515916941C}" srcId="{5175D0DC-08B4-4119-8A13-FD5A75EEA8B4}" destId="{BC709971-B22F-4C45-88C4-F8456E4F511F}" srcOrd="1" destOrd="0" parTransId="{E1F0C8F2-A209-40EF-99B8-EC51CCCFA47F}" sibTransId="{3FF0FFDA-F518-4480-938E-3B942B1E6567}"/>
    <dgm:cxn modelId="{C7B765AF-A1B1-4B4E-96B7-8D72727B92E0}" srcId="{5175D0DC-08B4-4119-8A13-FD5A75EEA8B4}" destId="{835B1D5F-51B4-4392-AB8A-530D32E5EF99}" srcOrd="0" destOrd="0" parTransId="{A0FCDF06-FA3C-463D-8C59-4604998EB600}" sibTransId="{4B69E28E-8B93-443F-A68D-00300A3B8FF2}"/>
    <dgm:cxn modelId="{9B90928F-D5A1-442E-8BA5-50CE52BE3A40}" srcId="{5175D0DC-08B4-4119-8A13-FD5A75EEA8B4}" destId="{C9D83B1D-D94D-49C5-A90C-E71DD7E75205}" srcOrd="2" destOrd="0" parTransId="{4FC1F0A1-28E1-4B51-B50F-A59D2DFBD20C}" sibTransId="{4B3F222C-0AFA-41AD-9E0D-6791B064A6C6}"/>
    <dgm:cxn modelId="{6CBAEC14-AA20-4286-89C4-ECA71A485AE0}" type="presOf" srcId="{835B1D5F-51B4-4392-AB8A-530D32E5EF99}" destId="{675208A3-448A-4E7E-B3EB-46A9F3088706}" srcOrd="0" destOrd="0" presId="urn:microsoft.com/office/officeart/2005/8/layout/hChevron3"/>
    <dgm:cxn modelId="{75DD6E76-6EDC-4FA9-AAB9-A6220526D9B4}" type="presParOf" srcId="{FFDB2A80-30B0-4E01-AA96-C0681B71A8D3}" destId="{675208A3-448A-4E7E-B3EB-46A9F3088706}" srcOrd="0" destOrd="0" presId="urn:microsoft.com/office/officeart/2005/8/layout/hChevron3"/>
    <dgm:cxn modelId="{0D9BCBC5-6E31-4AF1-A7D2-421B1F76271D}" type="presParOf" srcId="{FFDB2A80-30B0-4E01-AA96-C0681B71A8D3}" destId="{D813D5E0-9E6E-4C58-AE04-9A8323DA24AD}" srcOrd="1" destOrd="0" presId="urn:microsoft.com/office/officeart/2005/8/layout/hChevron3"/>
    <dgm:cxn modelId="{98A44648-B63D-4AF9-A68E-21EDF7347941}" type="presParOf" srcId="{FFDB2A80-30B0-4E01-AA96-C0681B71A8D3}" destId="{D4D7B6A8-9E75-4B6E-9EC8-7E28E59A24D6}" srcOrd="2" destOrd="0" presId="urn:microsoft.com/office/officeart/2005/8/layout/hChevron3"/>
    <dgm:cxn modelId="{5F4D80F5-C445-4F8A-9DF8-063AFE90D5F3}" type="presParOf" srcId="{FFDB2A80-30B0-4E01-AA96-C0681B71A8D3}" destId="{16B8D0C4-7721-4B1C-89ED-31B02185E0A8}" srcOrd="3" destOrd="0" presId="urn:microsoft.com/office/officeart/2005/8/layout/hChevron3"/>
    <dgm:cxn modelId="{9DBEF8A3-8068-445C-A1C0-929DCEB82DA7}" type="presParOf" srcId="{FFDB2A80-30B0-4E01-AA96-C0681B71A8D3}" destId="{393C4F97-DD7D-46E9-B346-95D6B5502B0F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024AA7-04A0-458B-A4CB-FC09C0542C9C}" type="doc">
      <dgm:prSet loTypeId="urn:microsoft.com/office/officeart/2005/8/layout/hChevron3" loCatId="process" qsTypeId="urn:microsoft.com/office/officeart/2005/8/quickstyle/simple2" qsCatId="simple" csTypeId="urn:microsoft.com/office/officeart/2005/8/colors/accent1_1" csCatId="accent1" phldr="1"/>
      <dgm:spPr/>
    </dgm:pt>
    <dgm:pt modelId="{D17CE6F6-E8B6-4D8A-AC38-CF87E988B7E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 этап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CFCB568-B3DA-478A-B0DB-574B57CEF0D7}" type="parTrans" cxnId="{FBCF2243-7D13-4EEC-A014-FF911F62D003}">
      <dgm:prSet/>
      <dgm:spPr/>
      <dgm:t>
        <a:bodyPr/>
        <a:lstStyle/>
        <a:p>
          <a:endParaRPr lang="ru-RU"/>
        </a:p>
      </dgm:t>
    </dgm:pt>
    <dgm:pt modelId="{FE9433D9-E2E3-4E8C-9EC5-2068B20637C1}" type="sibTrans" cxnId="{FBCF2243-7D13-4EEC-A014-FF911F62D003}">
      <dgm:prSet/>
      <dgm:spPr/>
      <dgm:t>
        <a:bodyPr/>
        <a:lstStyle/>
        <a:p>
          <a:endParaRPr lang="ru-RU"/>
        </a:p>
      </dgm:t>
    </dgm:pt>
    <dgm:pt modelId="{0CF1C037-5887-421A-8D90-8D1BE2BACB43}">
      <dgm:prSet phldrT="[Текст]" custT="1"/>
      <dgm:spPr/>
      <dgm:t>
        <a:bodyPr/>
        <a:lstStyle/>
        <a:p>
          <a:r>
            <a:rPr lang="ru-RU" sz="1900" b="1" i="0" dirty="0" smtClean="0">
              <a:latin typeface="Times New Roman" pitchFamily="18" charset="0"/>
              <a:cs typeface="Times New Roman" pitchFamily="18" charset="0"/>
            </a:rPr>
            <a:t>Помогаем</a:t>
          </a:r>
          <a:r>
            <a:rPr lang="ru-RU" sz="1900" i="0" dirty="0" smtClean="0">
              <a:latin typeface="Times New Roman" pitchFamily="18" charset="0"/>
              <a:cs typeface="Times New Roman" pitchFamily="18" charset="0"/>
            </a:rPr>
            <a:t>  накапливать опыт положительных взаимоотношений и </a:t>
          </a:r>
          <a:r>
            <a:rPr lang="ru-RU" sz="1900" b="1" i="0" dirty="0" smtClean="0">
              <a:latin typeface="Times New Roman" pitchFamily="18" charset="0"/>
              <a:cs typeface="Times New Roman" pitchFamily="18" charset="0"/>
            </a:rPr>
            <a:t>развиваем</a:t>
          </a:r>
          <a:r>
            <a:rPr lang="ru-RU" sz="1900" i="0" dirty="0" smtClean="0">
              <a:latin typeface="Times New Roman" pitchFamily="18" charset="0"/>
              <a:cs typeface="Times New Roman" pitchFamily="18" charset="0"/>
            </a:rPr>
            <a:t> умения детей взаимодействовать в  процессе совместного </a:t>
          </a:r>
          <a:r>
            <a:rPr lang="ru-RU" sz="1900" i="0" dirty="0" err="1" smtClean="0">
              <a:latin typeface="Times New Roman" pitchFamily="18" charset="0"/>
              <a:cs typeface="Times New Roman" pitchFamily="18" charset="0"/>
            </a:rPr>
            <a:t>музицирования</a:t>
          </a:r>
          <a:endParaRPr lang="ru-RU" sz="1900" dirty="0"/>
        </a:p>
      </dgm:t>
    </dgm:pt>
    <dgm:pt modelId="{FA0D05BC-35D3-495E-A811-AEA0FCD0B5F2}" type="parTrans" cxnId="{6FC35C0C-35FC-4606-927C-9AF5F02B8915}">
      <dgm:prSet/>
      <dgm:spPr/>
      <dgm:t>
        <a:bodyPr/>
        <a:lstStyle/>
        <a:p>
          <a:endParaRPr lang="ru-RU"/>
        </a:p>
      </dgm:t>
    </dgm:pt>
    <dgm:pt modelId="{54563C92-E868-4537-862F-0E9AF29E4C10}" type="sibTrans" cxnId="{6FC35C0C-35FC-4606-927C-9AF5F02B8915}">
      <dgm:prSet/>
      <dgm:spPr/>
      <dgm:t>
        <a:bodyPr/>
        <a:lstStyle/>
        <a:p>
          <a:endParaRPr lang="ru-RU"/>
        </a:p>
      </dgm:t>
    </dgm:pt>
    <dgm:pt modelId="{3666A8C8-8EFB-497C-947D-40CC681F44F0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музыкальные игры –упражнения направленные на развитие положительных взаимоотношений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0DA7945-3FAD-4ACA-9042-231515E77C31}" type="parTrans" cxnId="{6E8519E9-94E9-4E6C-80F0-4D8E43352B60}">
      <dgm:prSet/>
      <dgm:spPr/>
      <dgm:t>
        <a:bodyPr/>
        <a:lstStyle/>
        <a:p>
          <a:endParaRPr lang="ru-RU"/>
        </a:p>
      </dgm:t>
    </dgm:pt>
    <dgm:pt modelId="{B6BEAE2D-0AFD-4598-B427-9193C6FC2039}" type="sibTrans" cxnId="{6E8519E9-94E9-4E6C-80F0-4D8E43352B60}">
      <dgm:prSet/>
      <dgm:spPr/>
      <dgm:t>
        <a:bodyPr/>
        <a:lstStyle/>
        <a:p>
          <a:endParaRPr lang="ru-RU"/>
        </a:p>
      </dgm:t>
    </dgm:pt>
    <dgm:pt modelId="{4DE4C959-5D0C-49DB-90F5-8CD914A5E9E2}" type="pres">
      <dgm:prSet presAssocID="{8D024AA7-04A0-458B-A4CB-FC09C0542C9C}" presName="Name0" presStyleCnt="0">
        <dgm:presLayoutVars>
          <dgm:dir/>
          <dgm:resizeHandles val="exact"/>
        </dgm:presLayoutVars>
      </dgm:prSet>
      <dgm:spPr/>
    </dgm:pt>
    <dgm:pt modelId="{349DBD1E-EDC2-49AE-812A-80C5640C10B9}" type="pres">
      <dgm:prSet presAssocID="{D17CE6F6-E8B6-4D8A-AC38-CF87E988B7E0}" presName="parTxOnly" presStyleLbl="node1" presStyleIdx="0" presStyleCnt="3" custScaleX="33809" custScaleY="103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B38A9-5A72-4E75-BD0C-1FF4F812D8C1}" type="pres">
      <dgm:prSet presAssocID="{FE9433D9-E2E3-4E8C-9EC5-2068B20637C1}" presName="parSpace" presStyleCnt="0"/>
      <dgm:spPr/>
    </dgm:pt>
    <dgm:pt modelId="{972013B7-4C9C-49F0-9E3B-B37394BD0B05}" type="pres">
      <dgm:prSet presAssocID="{0CF1C037-5887-421A-8D90-8D1BE2BACB43}" presName="parTxOnly" presStyleLbl="node1" presStyleIdx="1" presStyleCnt="3" custScaleX="119397" custScaleY="106230" custLinFactNeighborX="-708" custLinFactNeighborY="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ADDAD-2274-45D3-89CF-CF85924CCD5E}" type="pres">
      <dgm:prSet presAssocID="{54563C92-E868-4537-862F-0E9AF29E4C10}" presName="parSpace" presStyleCnt="0"/>
      <dgm:spPr/>
    </dgm:pt>
    <dgm:pt modelId="{1D3C72C5-76DD-466D-95A8-87CBEDA0AD3C}" type="pres">
      <dgm:prSet presAssocID="{3666A8C8-8EFB-497C-947D-40CC681F44F0}" presName="parTxOnly" presStyleLbl="node1" presStyleIdx="2" presStyleCnt="3" custScaleY="106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CF2243-7D13-4EEC-A014-FF911F62D003}" srcId="{8D024AA7-04A0-458B-A4CB-FC09C0542C9C}" destId="{D17CE6F6-E8B6-4D8A-AC38-CF87E988B7E0}" srcOrd="0" destOrd="0" parTransId="{BCFCB568-B3DA-478A-B0DB-574B57CEF0D7}" sibTransId="{FE9433D9-E2E3-4E8C-9EC5-2068B20637C1}"/>
    <dgm:cxn modelId="{6FC35C0C-35FC-4606-927C-9AF5F02B8915}" srcId="{8D024AA7-04A0-458B-A4CB-FC09C0542C9C}" destId="{0CF1C037-5887-421A-8D90-8D1BE2BACB43}" srcOrd="1" destOrd="0" parTransId="{FA0D05BC-35D3-495E-A811-AEA0FCD0B5F2}" sibTransId="{54563C92-E868-4537-862F-0E9AF29E4C10}"/>
    <dgm:cxn modelId="{6E8519E9-94E9-4E6C-80F0-4D8E43352B60}" srcId="{8D024AA7-04A0-458B-A4CB-FC09C0542C9C}" destId="{3666A8C8-8EFB-497C-947D-40CC681F44F0}" srcOrd="2" destOrd="0" parTransId="{90DA7945-3FAD-4ACA-9042-231515E77C31}" sibTransId="{B6BEAE2D-0AFD-4598-B427-9193C6FC2039}"/>
    <dgm:cxn modelId="{E4C2F575-D6A3-4F48-8BFE-8ABD73A2B79C}" type="presOf" srcId="{D17CE6F6-E8B6-4D8A-AC38-CF87E988B7E0}" destId="{349DBD1E-EDC2-49AE-812A-80C5640C10B9}" srcOrd="0" destOrd="0" presId="urn:microsoft.com/office/officeart/2005/8/layout/hChevron3"/>
    <dgm:cxn modelId="{7D4692B6-100F-45F5-9714-46852458DE10}" type="presOf" srcId="{8D024AA7-04A0-458B-A4CB-FC09C0542C9C}" destId="{4DE4C959-5D0C-49DB-90F5-8CD914A5E9E2}" srcOrd="0" destOrd="0" presId="urn:microsoft.com/office/officeart/2005/8/layout/hChevron3"/>
    <dgm:cxn modelId="{12FD4DD8-CB41-4E53-94A1-4B58F0EB9FAF}" type="presOf" srcId="{0CF1C037-5887-421A-8D90-8D1BE2BACB43}" destId="{972013B7-4C9C-49F0-9E3B-B37394BD0B05}" srcOrd="0" destOrd="0" presId="urn:microsoft.com/office/officeart/2005/8/layout/hChevron3"/>
    <dgm:cxn modelId="{74F196E6-9583-4167-AB7F-0E42D046B37F}" type="presOf" srcId="{3666A8C8-8EFB-497C-947D-40CC681F44F0}" destId="{1D3C72C5-76DD-466D-95A8-87CBEDA0AD3C}" srcOrd="0" destOrd="0" presId="urn:microsoft.com/office/officeart/2005/8/layout/hChevron3"/>
    <dgm:cxn modelId="{7AD3E09C-ADEF-49F5-92D1-6C8F7041490B}" type="presParOf" srcId="{4DE4C959-5D0C-49DB-90F5-8CD914A5E9E2}" destId="{349DBD1E-EDC2-49AE-812A-80C5640C10B9}" srcOrd="0" destOrd="0" presId="urn:microsoft.com/office/officeart/2005/8/layout/hChevron3"/>
    <dgm:cxn modelId="{5E59A8D5-74BF-4F73-9F29-6B0CFBEA1303}" type="presParOf" srcId="{4DE4C959-5D0C-49DB-90F5-8CD914A5E9E2}" destId="{76DB38A9-5A72-4E75-BD0C-1FF4F812D8C1}" srcOrd="1" destOrd="0" presId="urn:microsoft.com/office/officeart/2005/8/layout/hChevron3"/>
    <dgm:cxn modelId="{F9B6F08A-3F33-4AE1-AF1D-0DF1B62D56FF}" type="presParOf" srcId="{4DE4C959-5D0C-49DB-90F5-8CD914A5E9E2}" destId="{972013B7-4C9C-49F0-9E3B-B37394BD0B05}" srcOrd="2" destOrd="0" presId="urn:microsoft.com/office/officeart/2005/8/layout/hChevron3"/>
    <dgm:cxn modelId="{F906568F-F56B-4EA2-8EBC-E4F5BAF281BA}" type="presParOf" srcId="{4DE4C959-5D0C-49DB-90F5-8CD914A5E9E2}" destId="{763ADDAD-2274-45D3-89CF-CF85924CCD5E}" srcOrd="3" destOrd="0" presId="urn:microsoft.com/office/officeart/2005/8/layout/hChevron3"/>
    <dgm:cxn modelId="{53AFC373-0812-4A0C-A501-2BD8BCE49A82}" type="presParOf" srcId="{4DE4C959-5D0C-49DB-90F5-8CD914A5E9E2}" destId="{1D3C72C5-76DD-466D-95A8-87CBEDA0AD3C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8206BF-03A4-4635-9B8F-0101469E2D80}" type="doc">
      <dgm:prSet loTypeId="urn:microsoft.com/office/officeart/2005/8/layout/hChevron3" loCatId="process" qsTypeId="urn:microsoft.com/office/officeart/2005/8/quickstyle/simple2" qsCatId="simple" csTypeId="urn:microsoft.com/office/officeart/2005/8/colors/accent1_1" csCatId="accent1" phldr="1"/>
      <dgm:spPr/>
    </dgm:pt>
    <dgm:pt modelId="{7287AA09-EA0E-4170-9D1F-B195DAB3D38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3этап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FAFECFE-B8D9-40DA-9E54-70284621CE5D}" type="parTrans" cxnId="{59665FB7-1878-4357-8701-B3AF49D793A2}">
      <dgm:prSet/>
      <dgm:spPr/>
      <dgm:t>
        <a:bodyPr/>
        <a:lstStyle/>
        <a:p>
          <a:endParaRPr lang="ru-RU"/>
        </a:p>
      </dgm:t>
    </dgm:pt>
    <dgm:pt modelId="{A8F0B2CA-8FC0-446D-AB60-AE51365E82C5}" type="sibTrans" cxnId="{59665FB7-1878-4357-8701-B3AF49D793A2}">
      <dgm:prSet/>
      <dgm:spPr/>
      <dgm:t>
        <a:bodyPr/>
        <a:lstStyle/>
        <a:p>
          <a:endParaRPr lang="ru-RU"/>
        </a:p>
      </dgm:t>
    </dgm:pt>
    <dgm:pt modelId="{CFBF08AC-F3EB-4B68-8628-623C83224E5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Создаем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детский музыкальный оркестр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4D584A1-02B5-4421-B970-221DED06DAE3}" type="parTrans" cxnId="{CB0EA128-D8F1-4019-9F10-5A5E94C4A3EE}">
      <dgm:prSet/>
      <dgm:spPr/>
      <dgm:t>
        <a:bodyPr/>
        <a:lstStyle/>
        <a:p>
          <a:endParaRPr lang="ru-RU"/>
        </a:p>
      </dgm:t>
    </dgm:pt>
    <dgm:pt modelId="{C40922CB-EB6D-4FC2-82A7-488B9EDCD1DC}" type="sibTrans" cxnId="{CB0EA128-D8F1-4019-9F10-5A5E94C4A3EE}">
      <dgm:prSet/>
      <dgm:spPr/>
      <dgm:t>
        <a:bodyPr/>
        <a:lstStyle/>
        <a:p>
          <a:endParaRPr lang="ru-RU"/>
        </a:p>
      </dgm:t>
    </dgm:pt>
    <dgm:pt modelId="{E8A6BB69-BE05-4F49-A578-D831648B438D}">
      <dgm:prSet phldrT="[Текст]" custT="1"/>
      <dgm:spPr/>
      <dgm:t>
        <a:bodyPr/>
        <a:lstStyle/>
        <a:p>
          <a:pPr algn="l">
            <a:lnSpc>
              <a:spcPts val="1000"/>
            </a:lnSpc>
          </a:pPr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ts val="1000"/>
            </a:lnSpc>
          </a:pPr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ts val="1000"/>
            </a:lnSpc>
          </a:pPr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 - выбор произведения,</a:t>
          </a: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 - выбор инструмента,</a:t>
          </a: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 - составление  партитуры,</a:t>
          </a: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 - объединение в ансамбль,</a:t>
          </a: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-  разучивание партий,</a:t>
          </a:r>
        </a:p>
        <a:p>
          <a:pPr algn="l">
            <a:lnSpc>
              <a:spcPts val="1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  - совместное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музицирование</a:t>
          </a:r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ct val="90000"/>
            </a:lnSpc>
          </a:pPr>
          <a:endParaRPr lang="ru-RU" dirty="0" smtClean="0">
            <a:latin typeface="Times New Roman" pitchFamily="18" charset="0"/>
            <a:cs typeface="Times New Roman" pitchFamily="18" charset="0"/>
          </a:endParaRPr>
        </a:p>
        <a:p>
          <a:pPr algn="l">
            <a:lnSpc>
              <a:spcPct val="90000"/>
            </a:lnSpc>
          </a:pP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FCA315A-3889-4FDE-9B39-90FA22255DCB}" type="parTrans" cxnId="{46DD2E18-50A7-410A-A36A-418E4C4F6BB9}">
      <dgm:prSet/>
      <dgm:spPr/>
      <dgm:t>
        <a:bodyPr/>
        <a:lstStyle/>
        <a:p>
          <a:endParaRPr lang="ru-RU"/>
        </a:p>
      </dgm:t>
    </dgm:pt>
    <dgm:pt modelId="{2F93AC48-2D36-4471-B45E-BDCC3CF859A6}" type="sibTrans" cxnId="{46DD2E18-50A7-410A-A36A-418E4C4F6BB9}">
      <dgm:prSet/>
      <dgm:spPr/>
      <dgm:t>
        <a:bodyPr/>
        <a:lstStyle/>
        <a:p>
          <a:endParaRPr lang="ru-RU"/>
        </a:p>
      </dgm:t>
    </dgm:pt>
    <dgm:pt modelId="{8DDB2B2F-48FA-4F6B-855B-7A952E6F6A59}" type="pres">
      <dgm:prSet presAssocID="{918206BF-03A4-4635-9B8F-0101469E2D80}" presName="Name0" presStyleCnt="0">
        <dgm:presLayoutVars>
          <dgm:dir/>
          <dgm:resizeHandles val="exact"/>
        </dgm:presLayoutVars>
      </dgm:prSet>
      <dgm:spPr/>
    </dgm:pt>
    <dgm:pt modelId="{97562818-239F-43D5-8E91-B7725F42A0E5}" type="pres">
      <dgm:prSet presAssocID="{7287AA09-EA0E-4170-9D1F-B195DAB3D38B}" presName="parTxOnly" presStyleLbl="node1" presStyleIdx="0" presStyleCnt="3" custScaleX="29625" custLinFactNeighborX="-2066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B3B7C-1972-43D2-9598-7FC502209616}" type="pres">
      <dgm:prSet presAssocID="{A8F0B2CA-8FC0-446D-AB60-AE51365E82C5}" presName="parSpace" presStyleCnt="0"/>
      <dgm:spPr/>
    </dgm:pt>
    <dgm:pt modelId="{EED38724-98B0-4885-804E-52BD2DE9D9B4}" type="pres">
      <dgm:prSet presAssocID="{CFBF08AC-F3EB-4B68-8628-623C83224E5C}" presName="parTxOnly" presStyleLbl="node1" presStyleIdx="1" presStyleCnt="3" custLinFactNeighborX="2317" custLinFactNeighborY="-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88A38-4BA0-4A72-9311-4D73553390B0}" type="pres">
      <dgm:prSet presAssocID="{C40922CB-EB6D-4FC2-82A7-488B9EDCD1DC}" presName="parSpace" presStyleCnt="0"/>
      <dgm:spPr/>
    </dgm:pt>
    <dgm:pt modelId="{A13F8BF0-D041-4334-A27E-5BAAA7C9A4A2}" type="pres">
      <dgm:prSet presAssocID="{E8A6BB69-BE05-4F49-A578-D831648B438D}" presName="parTxOnly" presStyleLbl="node1" presStyleIdx="2" presStyleCnt="3" custScaleX="120356" custLinFactNeighborX="176" custLinFactNeighborY="-6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23B766-CFAE-4468-B396-05095A476B70}" type="presOf" srcId="{7287AA09-EA0E-4170-9D1F-B195DAB3D38B}" destId="{97562818-239F-43D5-8E91-B7725F42A0E5}" srcOrd="0" destOrd="0" presId="urn:microsoft.com/office/officeart/2005/8/layout/hChevron3"/>
    <dgm:cxn modelId="{59665FB7-1878-4357-8701-B3AF49D793A2}" srcId="{918206BF-03A4-4635-9B8F-0101469E2D80}" destId="{7287AA09-EA0E-4170-9D1F-B195DAB3D38B}" srcOrd="0" destOrd="0" parTransId="{2FAFECFE-B8D9-40DA-9E54-70284621CE5D}" sibTransId="{A8F0B2CA-8FC0-446D-AB60-AE51365E82C5}"/>
    <dgm:cxn modelId="{EFEB027E-075F-4A4D-8EE1-5F1F25EF76F9}" type="presOf" srcId="{918206BF-03A4-4635-9B8F-0101469E2D80}" destId="{8DDB2B2F-48FA-4F6B-855B-7A952E6F6A59}" srcOrd="0" destOrd="0" presId="urn:microsoft.com/office/officeart/2005/8/layout/hChevron3"/>
    <dgm:cxn modelId="{53AEC9AB-B165-45FC-8344-2DF1774414B6}" type="presOf" srcId="{CFBF08AC-F3EB-4B68-8628-623C83224E5C}" destId="{EED38724-98B0-4885-804E-52BD2DE9D9B4}" srcOrd="0" destOrd="0" presId="urn:microsoft.com/office/officeart/2005/8/layout/hChevron3"/>
    <dgm:cxn modelId="{CB0EA128-D8F1-4019-9F10-5A5E94C4A3EE}" srcId="{918206BF-03A4-4635-9B8F-0101469E2D80}" destId="{CFBF08AC-F3EB-4B68-8628-623C83224E5C}" srcOrd="1" destOrd="0" parTransId="{44D584A1-02B5-4421-B970-221DED06DAE3}" sibTransId="{C40922CB-EB6D-4FC2-82A7-488B9EDCD1DC}"/>
    <dgm:cxn modelId="{46DD2E18-50A7-410A-A36A-418E4C4F6BB9}" srcId="{918206BF-03A4-4635-9B8F-0101469E2D80}" destId="{E8A6BB69-BE05-4F49-A578-D831648B438D}" srcOrd="2" destOrd="0" parTransId="{DFCA315A-3889-4FDE-9B39-90FA22255DCB}" sibTransId="{2F93AC48-2D36-4471-B45E-BDCC3CF859A6}"/>
    <dgm:cxn modelId="{4015629E-E0BB-4407-B36E-8B31F336BBDE}" type="presOf" srcId="{E8A6BB69-BE05-4F49-A578-D831648B438D}" destId="{A13F8BF0-D041-4334-A27E-5BAAA7C9A4A2}" srcOrd="0" destOrd="0" presId="urn:microsoft.com/office/officeart/2005/8/layout/hChevron3"/>
    <dgm:cxn modelId="{05D7D73D-7F64-467B-8CEC-902783B84680}" type="presParOf" srcId="{8DDB2B2F-48FA-4F6B-855B-7A952E6F6A59}" destId="{97562818-239F-43D5-8E91-B7725F42A0E5}" srcOrd="0" destOrd="0" presId="urn:microsoft.com/office/officeart/2005/8/layout/hChevron3"/>
    <dgm:cxn modelId="{98957EA3-6113-4A3D-A714-1A22FF043F72}" type="presParOf" srcId="{8DDB2B2F-48FA-4F6B-855B-7A952E6F6A59}" destId="{1D4B3B7C-1972-43D2-9598-7FC502209616}" srcOrd="1" destOrd="0" presId="urn:microsoft.com/office/officeart/2005/8/layout/hChevron3"/>
    <dgm:cxn modelId="{C7D3C481-61FE-4C19-9A9F-906BEADD8239}" type="presParOf" srcId="{8DDB2B2F-48FA-4F6B-855B-7A952E6F6A59}" destId="{EED38724-98B0-4885-804E-52BD2DE9D9B4}" srcOrd="2" destOrd="0" presId="urn:microsoft.com/office/officeart/2005/8/layout/hChevron3"/>
    <dgm:cxn modelId="{A6140209-A02A-4C2E-8860-C7F2D0280077}" type="presParOf" srcId="{8DDB2B2F-48FA-4F6B-855B-7A952E6F6A59}" destId="{D8188A38-4BA0-4A72-9311-4D73553390B0}" srcOrd="3" destOrd="0" presId="urn:microsoft.com/office/officeart/2005/8/layout/hChevron3"/>
    <dgm:cxn modelId="{740CA00C-5E32-44C9-AFA1-EBFC3C971EE5}" type="presParOf" srcId="{8DDB2B2F-48FA-4F6B-855B-7A952E6F6A59}" destId="{A13F8BF0-D041-4334-A27E-5BAAA7C9A4A2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208A3-448A-4E7E-B3EB-46A9F3088706}">
      <dsp:nvSpPr>
        <dsp:cNvPr id="0" name=""/>
        <dsp:cNvSpPr/>
      </dsp:nvSpPr>
      <dsp:spPr>
        <a:xfrm>
          <a:off x="128" y="0"/>
          <a:ext cx="1407945" cy="136815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1 этап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8" y="0"/>
        <a:ext cx="1065907" cy="1368152"/>
      </dsp:txXfrm>
    </dsp:sp>
    <dsp:sp modelId="{D4D7B6A8-9E75-4B6E-9EC8-7E28E59A24D6}">
      <dsp:nvSpPr>
        <dsp:cNvPr id="0" name=""/>
        <dsp:cNvSpPr/>
      </dsp:nvSpPr>
      <dsp:spPr>
        <a:xfrm>
          <a:off x="557968" y="0"/>
          <a:ext cx="5185478" cy="13681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Times New Roman" pitchFamily="18" charset="0"/>
              <a:cs typeface="Times New Roman" pitchFamily="18" charset="0"/>
            </a:rPr>
            <a:t>Знакомим</a:t>
          </a:r>
          <a:r>
            <a:rPr lang="ru-RU" sz="2000" i="0" kern="1200" dirty="0" smtClean="0">
              <a:latin typeface="Times New Roman" pitchFamily="18" charset="0"/>
              <a:cs typeface="Times New Roman" pitchFamily="18" charset="0"/>
            </a:rPr>
            <a:t> детей с ДМИ и приемами игры на них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42044" y="0"/>
        <a:ext cx="3817326" cy="1368152"/>
      </dsp:txXfrm>
    </dsp:sp>
    <dsp:sp modelId="{393C4F97-DD7D-46E9-B346-95D6B5502B0F}">
      <dsp:nvSpPr>
        <dsp:cNvPr id="0" name=""/>
        <dsp:cNvSpPr/>
      </dsp:nvSpPr>
      <dsp:spPr>
        <a:xfrm>
          <a:off x="4893468" y="0"/>
          <a:ext cx="4250531" cy="13681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занятие-загадка,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занятие-музицирование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занятие-беседа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7544" y="0"/>
        <a:ext cx="2882379" cy="13681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DBD1E-EDC2-49AE-812A-80C5640C10B9}">
      <dsp:nvSpPr>
        <dsp:cNvPr id="0" name=""/>
        <dsp:cNvSpPr/>
      </dsp:nvSpPr>
      <dsp:spPr>
        <a:xfrm>
          <a:off x="2728" y="0"/>
          <a:ext cx="1449138" cy="1728192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2 этап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28" y="0"/>
        <a:ext cx="1086854" cy="1728192"/>
      </dsp:txXfrm>
    </dsp:sp>
    <dsp:sp modelId="{972013B7-4C9C-49F0-9E3B-B37394BD0B05}">
      <dsp:nvSpPr>
        <dsp:cNvPr id="0" name=""/>
        <dsp:cNvSpPr/>
      </dsp:nvSpPr>
      <dsp:spPr>
        <a:xfrm>
          <a:off x="588547" y="0"/>
          <a:ext cx="5117653" cy="17281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0" kern="1200" dirty="0" smtClean="0">
              <a:latin typeface="Times New Roman" pitchFamily="18" charset="0"/>
              <a:cs typeface="Times New Roman" pitchFamily="18" charset="0"/>
            </a:rPr>
            <a:t>Помогаем</a:t>
          </a:r>
          <a:r>
            <a:rPr lang="ru-RU" sz="1900" i="0" kern="1200" dirty="0" smtClean="0">
              <a:latin typeface="Times New Roman" pitchFamily="18" charset="0"/>
              <a:cs typeface="Times New Roman" pitchFamily="18" charset="0"/>
            </a:rPr>
            <a:t>  накапливать опыт положительных взаимоотношений и </a:t>
          </a:r>
          <a:r>
            <a:rPr lang="ru-RU" sz="1900" b="1" i="0" kern="1200" dirty="0" smtClean="0">
              <a:latin typeface="Times New Roman" pitchFamily="18" charset="0"/>
              <a:cs typeface="Times New Roman" pitchFamily="18" charset="0"/>
            </a:rPr>
            <a:t>развиваем</a:t>
          </a:r>
          <a:r>
            <a:rPr lang="ru-RU" sz="1900" i="0" kern="1200" dirty="0" smtClean="0">
              <a:latin typeface="Times New Roman" pitchFamily="18" charset="0"/>
              <a:cs typeface="Times New Roman" pitchFamily="18" charset="0"/>
            </a:rPr>
            <a:t> умения детей взаимодействовать в  процессе совместного </a:t>
          </a:r>
          <a:r>
            <a:rPr lang="ru-RU" sz="1900" i="0" kern="1200" dirty="0" err="1" smtClean="0">
              <a:latin typeface="Times New Roman" pitchFamily="18" charset="0"/>
              <a:cs typeface="Times New Roman" pitchFamily="18" charset="0"/>
            </a:rPr>
            <a:t>музицирования</a:t>
          </a:r>
          <a:endParaRPr lang="ru-RU" sz="1900" kern="1200" dirty="0"/>
        </a:p>
      </dsp:txBody>
      <dsp:txXfrm>
        <a:off x="1452643" y="0"/>
        <a:ext cx="3389461" cy="1728192"/>
      </dsp:txXfrm>
    </dsp:sp>
    <dsp:sp modelId="{1D3C72C5-76DD-466D-95A8-87CBEDA0AD3C}">
      <dsp:nvSpPr>
        <dsp:cNvPr id="0" name=""/>
        <dsp:cNvSpPr/>
      </dsp:nvSpPr>
      <dsp:spPr>
        <a:xfrm>
          <a:off x="4855021" y="0"/>
          <a:ext cx="4286250" cy="172819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музыкальные игры –упражнения направленные на развитие положительных взаимоотношений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19117" y="0"/>
        <a:ext cx="2558058" cy="17281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62818-239F-43D5-8E91-B7725F42A0E5}">
      <dsp:nvSpPr>
        <dsp:cNvPr id="0" name=""/>
        <dsp:cNvSpPr/>
      </dsp:nvSpPr>
      <dsp:spPr>
        <a:xfrm>
          <a:off x="0" y="353491"/>
          <a:ext cx="1289642" cy="174128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3этап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53491"/>
        <a:ext cx="967232" cy="1741289"/>
      </dsp:txXfrm>
    </dsp:sp>
    <dsp:sp modelId="{EED38724-98B0-4885-804E-52BD2DE9D9B4}">
      <dsp:nvSpPr>
        <dsp:cNvPr id="0" name=""/>
        <dsp:cNvSpPr/>
      </dsp:nvSpPr>
      <dsp:spPr>
        <a:xfrm>
          <a:off x="440700" y="342730"/>
          <a:ext cx="4353222" cy="174128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Создаем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детский музыкальный оркестр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11345" y="342730"/>
        <a:ext cx="2611933" cy="1741289"/>
      </dsp:txXfrm>
    </dsp:sp>
    <dsp:sp modelId="{A13F8BF0-D041-4334-A27E-5BAAA7C9A4A2}">
      <dsp:nvSpPr>
        <dsp:cNvPr id="0" name=""/>
        <dsp:cNvSpPr/>
      </dsp:nvSpPr>
      <dsp:spPr>
        <a:xfrm>
          <a:off x="3904635" y="342730"/>
          <a:ext cx="5239364" cy="174128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- выбор произведения,</a:t>
          </a: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- выбор инструмента,</a:t>
          </a: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- составление  партитуры,</a:t>
          </a: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- объединение в ансамбль,</a:t>
          </a: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-  разучивание партий,</a:t>
          </a:r>
        </a:p>
        <a:p>
          <a:pPr lvl="0" algn="l" defTabSz="889000">
            <a:lnSpc>
              <a:spcPts val="1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- совместное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музицирование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5280" y="342730"/>
        <a:ext cx="3498075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 организации детского оркестра как средства развития взаимоотношений детей старшего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А.Г. Гогоберидзе, В.А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Деркунская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Цель 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взаимоотношений детей старшего дошкольного возраста в процессе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музицирования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 оркестре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Теоретическое обоснование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4000" b="1" dirty="0" smtClean="0"/>
          </a:p>
          <a:p>
            <a:pPr algn="just"/>
            <a:r>
              <a:rPr lang="ru-RU" sz="2600" dirty="0" smtClean="0"/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Особенности развития взаимоотношений детей определяются спецификой умения общения,  владением культуры взаимодействий, способностью сопереживать, социальным статусом ребенка в группе.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Взаимодействие ребенка с равноправными партнерами развивает у него свои действия, мысли и чувства.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Взаимодействие между детьми способствует развитию рефлексии, способствует формированию эмоционального отношения детей друг к другу.    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Специфика общения тесно связана  с особенностями взаимного восприятия.           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  в дошкольниках гуманных чувств способствует возникновению    положительных взаимоотношений между детьми.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Детский оркестр служит для развития положительных взаимоотношений детей.</a:t>
            </a:r>
          </a:p>
          <a:p>
            <a:pPr>
              <a:buFontTx/>
              <a:buChar char="-"/>
            </a:pPr>
            <a:endParaRPr lang="ru-RU" sz="2400" b="1" dirty="0" smtClean="0"/>
          </a:p>
          <a:p>
            <a:pPr>
              <a:buFontTx/>
              <a:buChar char="-"/>
            </a:pPr>
            <a:endParaRPr lang="ru-RU" sz="2400" b="1" dirty="0" smtClean="0"/>
          </a:p>
          <a:p>
            <a:pPr>
              <a:buFontTx/>
              <a:buChar char="-"/>
            </a:pPr>
            <a:endParaRPr lang="ru-RU" sz="2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Условия реализации технологии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ru-RU" sz="4000" b="1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Педагогическая технология реализуется: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в ходе совместной деятельности воспитателя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музыкального руководителя;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и время реализации технологии: совместная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свободная деятельность детей, музыкальные занятия,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игровые ситуации.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827584" y="1628800"/>
            <a:ext cx="3600400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принципы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600200"/>
            <a:ext cx="8939336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0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принцип </a:t>
            </a:r>
            <a:r>
              <a:rPr lang="ru-RU" sz="2400" dirty="0" err="1" smtClean="0">
                <a:solidFill>
                  <a:schemeClr val="tx1"/>
                </a:solidFill>
                <a:latin typeface="Georgia" pitchFamily="18" charset="0"/>
              </a:rPr>
              <a:t>гуманизации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принцип учета возрастных и   </a:t>
            </a:r>
          </a:p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индивидуальных особенностей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принцип субъект – субъектного взаимодействия в </a:t>
            </a:r>
          </a:p>
          <a:p>
            <a:pPr>
              <a:buNone/>
            </a:pPr>
            <a:r>
              <a:rPr lang="ru-RU" sz="2400" dirty="0" smtClean="0">
                <a:latin typeface="Georgia" pitchFamily="18" charset="0"/>
              </a:rPr>
              <a:t>    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процессе</a:t>
            </a:r>
            <a:r>
              <a:rPr lang="ru-RU" sz="2400" dirty="0" smtClean="0">
                <a:latin typeface="Georgia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музыкально – художественной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 п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ринцип отбора музыкальных произведений;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 принцип педагогической поддержки;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принцип систематичности и последовательности в    организации музыкально-художественной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принцип продуктивности музыкально-художественной деятельности в дошкольном детстве</a:t>
            </a:r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395536" y="4653136"/>
            <a:ext cx="3816424" cy="20162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4581128"/>
            <a:ext cx="3816424" cy="20882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Методы: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игры –занятия,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игровые ситуации (владение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приёмами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звукоизвлечения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игровые ситуации 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(самостоятельное объединение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детей в оркестр)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2000" y="2996952"/>
            <a:ext cx="381642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5536" y="2996952"/>
            <a:ext cx="381642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340768"/>
            <a:ext cx="381642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340768"/>
            <a:ext cx="381642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Диагностика (входная / итоговая)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Изучаем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собенности  </a:t>
            </a:r>
          </a:p>
          <a:p>
            <a:pPr lvl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заимоотношений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</a:p>
          <a:p>
            <a:pPr lvl="1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совместной деятельности</a:t>
            </a: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пределение умения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детей строить отношения 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разных видах деятельности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социометрический,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аутосоциометрический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модифицированная методика наблюдения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288032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Выявляем особенности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владения детьми умениями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музицировать</a:t>
            </a:r>
          </a:p>
          <a:p>
            <a:pPr>
              <a:lnSpc>
                <a:spcPct val="120000"/>
              </a:lnSpc>
              <a:buNone/>
            </a:pPr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Цель: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определение умения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детей строить отношения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через обучение игре на ДМИ</a:t>
            </a:r>
          </a:p>
          <a:p>
            <a:pPr>
              <a:lnSpc>
                <a:spcPct val="120000"/>
              </a:lnSpc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123728" y="2636912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228184" y="2636912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2123728" y="4293096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228184" y="4293096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Этапы педагогической технологии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4294967295"/>
          </p:nvPr>
        </p:nvGraphicFramePr>
        <p:xfrm>
          <a:off x="0" y="1268760"/>
          <a:ext cx="9144000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0" y="2780928"/>
          <a:ext cx="914400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0" y="4293096"/>
          <a:ext cx="914400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8" name="Скругленный прямоугольник 37"/>
          <p:cNvSpPr/>
          <p:nvPr/>
        </p:nvSpPr>
        <p:spPr>
          <a:xfrm>
            <a:off x="5004048" y="5301208"/>
            <a:ext cx="3528392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004048" y="4005064"/>
            <a:ext cx="3528392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04048" y="2924944"/>
            <a:ext cx="352839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004048" y="1916832"/>
            <a:ext cx="3528392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1700808"/>
            <a:ext cx="352839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2708920"/>
            <a:ext cx="3528392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3645024"/>
            <a:ext cx="3528392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4581128"/>
            <a:ext cx="3528392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5589240"/>
            <a:ext cx="3528392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5"/>
            <a:ext cx="4040188" cy="5760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5576" y="1700808"/>
            <a:ext cx="3456384" cy="475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Положительная динамика развития взаимоотношений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Накопление опыта совместной деятельности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Развитие умений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музицирования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Улучшение атмосферы в группе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Появление чувства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ансамблевости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041775" cy="792089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Родители: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6056" y="1844824"/>
            <a:ext cx="3744415" cy="5013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интереса к  детскому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музицированию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Появление интереса и желание играть в оркестре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Интерес к проблеме отношений ребенка со сверстниками в группе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Прогнозирование «музыкального будущего» ребенка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95536" y="602128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95536" y="1556792"/>
            <a:ext cx="0" cy="4464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95536" y="155679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95536" y="508518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5536" y="407707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95536" y="321297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95536" y="21328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644008" y="1556792"/>
            <a:ext cx="0" cy="439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644008" y="155679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644008" y="450912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644008" y="59492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644008" y="342900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644008" y="23488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C:\Documents and Settings\Елизавета\Рабочий стол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8" name="Скругленный прямоугольник 37"/>
          <p:cNvSpPr/>
          <p:nvPr/>
        </p:nvSpPr>
        <p:spPr>
          <a:xfrm>
            <a:off x="4932040" y="5229200"/>
            <a:ext cx="3528392" cy="12961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32040" y="3573016"/>
            <a:ext cx="3528392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932040" y="1844824"/>
            <a:ext cx="3528392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1700808"/>
            <a:ext cx="3456384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3068960"/>
            <a:ext cx="3456384" cy="9361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4149080"/>
            <a:ext cx="3456384" cy="9361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5301208"/>
            <a:ext cx="3456384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5"/>
            <a:ext cx="4040188" cy="5760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Педагоги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1628800"/>
            <a:ext cx="3816424" cy="52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Интерес к проблеме развития детских взаимоотношений в «неожиданных видах   деятельности»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Участие в организации   детского оркестра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Сотрудничество с музыкальным руководителем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Возникновение интереса к   проблеме музыкального воспитания детей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FontTx/>
              <a:buChar char="-"/>
            </a:pP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67944" y="836712"/>
            <a:ext cx="5076056" cy="1080121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Музыкальный руководитель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5" y="1772816"/>
            <a:ext cx="3600400" cy="5085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задач организации детского оркестра в общем контексте задач музыкального развития ребенка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Сотрудничество с педагогами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Планирование и реализация работы с детьми с учетом особенностей детских взаимоотношений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V="1">
            <a:off x="395536" y="1556792"/>
            <a:ext cx="0" cy="4248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95536" y="155679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95536" y="465313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5536" y="357301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95536" y="21328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644008" y="1772816"/>
            <a:ext cx="0" cy="4176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644008" y="41490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644008" y="59492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644008" y="256490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95536" y="580526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603</TotalTime>
  <Words>522</Words>
  <Application>Microsoft Office PowerPoint</Application>
  <PresentationFormat>Экран (4:3)</PresentationFormat>
  <Paragraphs>142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 Теоретическое обоснование</vt:lpstr>
      <vt:lpstr> Условия реализации технологии</vt:lpstr>
      <vt:lpstr> Основные принципы</vt:lpstr>
      <vt:lpstr> Диагностика (входная / итоговая) </vt:lpstr>
      <vt:lpstr>Этапы педагогической технологии</vt:lpstr>
      <vt:lpstr> Ожидаемые результаты</vt:lpstr>
      <vt:lpstr> Ожидаемые результаты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2016-11-15T06:11:39Z</dcterms:created>
  <dcterms:modified xsi:type="dcterms:W3CDTF">2016-12-06T03:42:36Z</dcterms:modified>
</cp:coreProperties>
</file>