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68" r:id="rId4"/>
    <p:sldId id="258" r:id="rId5"/>
    <p:sldId id="271" r:id="rId6"/>
    <p:sldId id="27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85" autoAdjust="0"/>
    <p:restoredTop sz="94660"/>
  </p:normalViewPr>
  <p:slideViewPr>
    <p:cSldViewPr>
      <p:cViewPr>
        <p:scale>
          <a:sx n="58" d="100"/>
          <a:sy n="58" d="100"/>
        </p:scale>
        <p:origin x="-85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718672619797064"/>
          <c:y val="0.33461687428139208"/>
          <c:w val="0.56482568368990782"/>
          <c:h val="0.66538312571860792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школьная мотивация</c:v>
                </c:pt>
              </c:strCache>
            </c:strRef>
          </c:tx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Мотивация положительная</c:v>
                </c:pt>
                <c:pt idx="1">
                  <c:v>Мотивация Внешняя</c:v>
                </c:pt>
                <c:pt idx="2">
                  <c:v>Мотивация низкая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0.19</c:v>
                </c:pt>
                <c:pt idx="1">
                  <c:v>0.62</c:v>
                </c:pt>
                <c:pt idx="2">
                  <c:v>0.19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71126688038533925"/>
          <c:y val="0.64346951480408243"/>
          <c:w val="0.28873311961466069"/>
          <c:h val="0.13515728767228846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208E-60F4-4510-9543-C4F5CB693AC6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C7BDC-0B82-4646-9C84-C916ADE643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208E-60F4-4510-9543-C4F5CB693AC6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C7BDC-0B82-4646-9C84-C916ADE643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208E-60F4-4510-9543-C4F5CB693AC6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C7BDC-0B82-4646-9C84-C916ADE643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208E-60F4-4510-9543-C4F5CB693AC6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C7BDC-0B82-4646-9C84-C916ADE643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208E-60F4-4510-9543-C4F5CB693AC6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C7BDC-0B82-4646-9C84-C916ADE643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208E-60F4-4510-9543-C4F5CB693AC6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C7BDC-0B82-4646-9C84-C916ADE643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208E-60F4-4510-9543-C4F5CB693AC6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C7BDC-0B82-4646-9C84-C916ADE643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208E-60F4-4510-9543-C4F5CB693AC6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C7BDC-0B82-4646-9C84-C916ADE643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208E-60F4-4510-9543-C4F5CB693AC6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C7BDC-0B82-4646-9C84-C916ADE643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208E-60F4-4510-9543-C4F5CB693AC6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C7BDC-0B82-4646-9C84-C916ADE643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208E-60F4-4510-9543-C4F5CB693AC6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C7BDC-0B82-4646-9C84-C916ADE643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C7D208E-60F4-4510-9543-C4F5CB693AC6}" type="datetimeFigureOut">
              <a:rPr lang="ru-RU" smtClean="0"/>
              <a:pPr/>
              <a:t>27.09.2016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EAC7BDC-0B82-4646-9C84-C916ADE643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Презентацию подготовила</a:t>
            </a:r>
          </a:p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Педагог-психолог МБОУ «СОШ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р.п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Черусти»</a:t>
            </a:r>
          </a:p>
          <a:p>
            <a:pPr algn="r"/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Сопа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М.П.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175351" cy="1793167"/>
          </a:xfrm>
        </p:spPr>
        <p:txBody>
          <a:bodyPr/>
          <a:lstStyle/>
          <a:p>
            <a:pPr marL="182880" indent="0">
              <a:buNone/>
            </a:pPr>
            <a:r>
              <a:rPr lang="ru-RU" sz="4800" dirty="0" smtClean="0"/>
              <a:t>МОТИВАЦИЯ К ОБУЧЕНИЮ У ПЕРВОКЛАССНИКОВ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149080"/>
            <a:ext cx="6512511" cy="136608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 концу дошкольного детства, как правило, у ребенка формируется достаточно сильная мотивация к обучению в школе. Она выражается в ощущении потребности посещать школу (носить школьную форму, ранец), включиться в новую для него деятельность - обучение</a:t>
            </a:r>
            <a:endParaRPr lang="ru-RU" sz="2400" b="1" dirty="0"/>
          </a:p>
        </p:txBody>
      </p:sp>
      <p:pic>
        <p:nvPicPr>
          <p:cNvPr id="6" name="Объект 5"/>
          <p:cNvPicPr>
            <a:picLocks noGrp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403648" y="260648"/>
            <a:ext cx="6004383" cy="34750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04664"/>
            <a:ext cx="6512511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 того, как складывается мотивация в первом классе зависит все дальнейшее обучение в школе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385308020"/>
              </p:ext>
            </p:extLst>
          </p:nvPr>
        </p:nvGraphicFramePr>
        <p:xfrm>
          <a:off x="1474470" y="963294"/>
          <a:ext cx="6195060" cy="5346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качестве благоприятных характеристик мотивации отмечается общее положительное отношение ребенка к школе, широта его интересов, любознательность</a:t>
            </a:r>
            <a:r>
              <a:rPr lang="ru-RU" sz="1800" dirty="0"/>
              <a:t>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559019" y="731838"/>
            <a:ext cx="3568762" cy="34750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3356992"/>
            <a:ext cx="6512511" cy="1143000"/>
          </a:xfrm>
        </p:spPr>
        <p:txBody>
          <a:bodyPr>
            <a:noAutofit/>
          </a:bodyPr>
          <a:lstStyle/>
          <a:p>
            <a:r>
              <a:rPr lang="ru-RU" sz="28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Большую роль в формировании мотивации ребенка играет его отношение к учителю. Это отношение в основном формируют родители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339752" y="836712"/>
            <a:ext cx="5184576" cy="2664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404664"/>
            <a:ext cx="6512511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Проводите больше времени со своими детьми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3284984"/>
            <a:ext cx="6390456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Рассказывайте о своем обучении в позитивных красках – ребенок должен почувствовать – </a:t>
            </a:r>
            <a:r>
              <a:rPr lang="ru-RU" sz="40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учиться -  это здорово!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61343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263</TotalTime>
  <Words>134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МОТИВАЦИЯ К ОБУЧЕНИЮ У ПЕРВОКЛАССНИКОВ</vt:lpstr>
      <vt:lpstr>К концу дошкольного детства, как правило, у ребенка формируется достаточно сильная мотивация к обучению в школе. Она выражается в ощущении потребности посещать школу (носить школьную форму, ранец), включиться в новую для него деятельность - обучение</vt:lpstr>
      <vt:lpstr>От того, как складывается мотивация в первом классе зависит все дальнейшее обучение в школе</vt:lpstr>
      <vt:lpstr>В качестве благоприятных характеристик мотивации отмечается общее положительное отношение ребенка к школе, широта его интересов, любознательность.</vt:lpstr>
      <vt:lpstr>Большую роль в формировании мотивации ребенка играет его отношение к учителю. Это отношение в основном формируют родители</vt:lpstr>
      <vt:lpstr>Проводите больше времени со своими детьми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МОТИВАЦИЯ К ОБУЧЕНИЮ У ПЕРВОКЛАССНИКОВ</dc:title>
  <dc:creator>Психология</dc:creator>
  <cp:lastModifiedBy>admin</cp:lastModifiedBy>
  <cp:revision>26</cp:revision>
  <dcterms:created xsi:type="dcterms:W3CDTF">2014-03-18T11:37:26Z</dcterms:created>
  <dcterms:modified xsi:type="dcterms:W3CDTF">2016-09-27T11:01:58Z</dcterms:modified>
</cp:coreProperties>
</file>