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63" r:id="rId2"/>
    <p:sldId id="256" r:id="rId3"/>
    <p:sldId id="264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219" autoAdjust="0"/>
  </p:normalViewPr>
  <p:slideViewPr>
    <p:cSldViewPr>
      <p:cViewPr varScale="1">
        <p:scale>
          <a:sx n="65" d="100"/>
          <a:sy n="65" d="100"/>
        </p:scale>
        <p:origin x="-1002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6A97F-8C7C-471E-97D0-99712C1B3CEB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42389-1964-45BD-B6D3-8FE4D33EE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3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8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9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5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6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9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0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1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4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25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6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0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4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86;&#1080;%20&#1076;&#1086;&#1082;&#1091;&#1084;&#1077;&#1085;&#1090;&#1099;\Downloads\8374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cs10173.vk.me/u65666260/154392508/x_f3ef5b2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772816"/>
            <a:ext cx="5184576" cy="36576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1124744"/>
            <a:ext cx="8280920" cy="201622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523546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cap="none" spc="0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Поможем </a:t>
            </a:r>
            <a:r>
              <a:rPr lang="ru-RU" sz="4800" b="1" cap="none" spc="0" dirty="0" err="1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домовёнку</a:t>
            </a:r>
            <a:r>
              <a:rPr lang="ru-RU" sz="4800" b="1" cap="none" spc="0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Кузе</a:t>
            </a:r>
            <a:r>
              <a:rPr lang="ru-RU" sz="6600" b="1" cap="none" spc="0" dirty="0" smtClean="0">
                <a:ln w="11430"/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6600" b="1" cap="none" spc="0" dirty="0">
              <a:ln w="11430"/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139952" y="4941168"/>
            <a:ext cx="5004047" cy="1512167"/>
          </a:xfrm>
        </p:spPr>
        <p:txBody>
          <a:bodyPr>
            <a:noAutofit/>
          </a:bodyPr>
          <a:lstStyle/>
          <a:p>
            <a:pPr>
              <a:lnSpc>
                <a:spcPts val="1500"/>
              </a:lnSpc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 Бокова Е.Ю., воспитатель </a:t>
            </a:r>
          </a:p>
          <a:p>
            <a:pPr>
              <a:lnSpc>
                <a:spcPts val="1500"/>
              </a:lnSpc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Муниципального автономного дошкольного </a:t>
            </a:r>
          </a:p>
          <a:p>
            <a:pPr>
              <a:lnSpc>
                <a:spcPts val="1500"/>
              </a:lnSpc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образовательного учреждения Детский сад </a:t>
            </a:r>
          </a:p>
          <a:p>
            <a:pPr>
              <a:lnSpc>
                <a:spcPts val="1500"/>
              </a:lnSpc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комбинированного вида №32 «Журавушка»</a:t>
            </a:r>
          </a:p>
          <a:p>
            <a:r>
              <a:rPr lang="ru-RU" sz="1600" dirty="0" smtClean="0"/>
              <a:t> 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8" name="Picture 12" descr="http://cdn.tutsplus.com/vector/uploads/legacy/tuts/000_2010/356-mail-icon/7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41748" y="1196752"/>
            <a:ext cx="4762500" cy="4095750"/>
          </a:xfrm>
          <a:prstGeom prst="rect">
            <a:avLst/>
          </a:prstGeom>
          <a:noFill/>
        </p:spPr>
      </p:pic>
      <p:pic>
        <p:nvPicPr>
          <p:cNvPr id="14" name="837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5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yarlan.com.ua/images/5d8f2db2df242850ede4b39ac1cb89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079" t="4680" r="10251" b="17945"/>
          <a:stretch>
            <a:fillRect/>
          </a:stretch>
        </p:blipFill>
        <p:spPr bwMode="auto">
          <a:xfrm>
            <a:off x="971600" y="980728"/>
            <a:ext cx="7128792" cy="5184576"/>
          </a:xfrm>
          <a:prstGeom prst="rect">
            <a:avLst/>
          </a:prstGeom>
          <a:noFill/>
          <a:ln>
            <a:noFill/>
          </a:ln>
          <a:effectLst>
            <a:outerShdw blurRad="1270000" dist="50800" dir="5400000" algn="ctr" rotWithShape="0">
              <a:schemeClr val="bg1">
                <a:alpha val="0"/>
              </a:schemeClr>
            </a:outerShdw>
          </a:effectLst>
          <a:scene3d>
            <a:camera prst="orthographicFront"/>
            <a:lightRig rig="threePt" dir="t"/>
          </a:scene3d>
          <a:sp3d extrusionH="76200" contourW="12700">
            <a:extrusionClr>
              <a:schemeClr val="bg2">
                <a:lumMod val="75000"/>
              </a:schemeClr>
            </a:extrusionClr>
            <a:contourClr>
              <a:schemeClr val="accent1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33795" name="AutoShape 3"/>
          <p:cNvSpPr>
            <a:spLocks noChangeArrowheads="1"/>
          </p:cNvSpPr>
          <p:nvPr/>
        </p:nvSpPr>
        <p:spPr bwMode="auto">
          <a:xfrm rot="21259245">
            <a:off x="1547664" y="1196752"/>
            <a:ext cx="6048672" cy="4464496"/>
          </a:xfrm>
          <a:prstGeom prst="verticalScroll">
            <a:avLst>
              <a:gd name="adj" fmla="val 125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lnSpc>
                <a:spcPct val="112000"/>
              </a:lnSpc>
              <a:spcBef>
                <a:spcPts val="3000"/>
              </a:spcBef>
              <a:spcAft>
                <a:spcPct val="0"/>
              </a:spcAft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Здравствуйте ребята, мне нужна карта, чтобы попасть в гости к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Нафане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моему лучшему другу. Карту украла Баба Яга и подарила ее Великому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Математикусу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! Чтобы попасть к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Математикусу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нужно хорошо знать цифры, уметь решать задачи. Без вас ребята мне никак не справиться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48680"/>
            <a:ext cx="8892480" cy="2520280"/>
          </a:xfrm>
        </p:spPr>
        <p:txBody>
          <a:bodyPr/>
          <a:lstStyle/>
          <a:p>
            <a:endParaRPr lang="ru-RU" sz="2800" dirty="0"/>
          </a:p>
        </p:txBody>
      </p:sp>
      <p:pic>
        <p:nvPicPr>
          <p:cNvPr id="5122" name="Picture 2" descr="http://cpd.yaroslavl.ru:86/pluginfile.php?file=/19/mod_forum/post/1472/%D0%A0%D0%B8%D1%81%D1%83%D0%BD%D0%BE%D0%BA1.png"/>
          <p:cNvPicPr>
            <a:picLocks noChangeAspect="1" noChangeArrowheads="1"/>
          </p:cNvPicPr>
          <p:nvPr/>
        </p:nvPicPr>
        <p:blipFill>
          <a:blip r:embed="rId2" cstate="print"/>
          <a:srcRect b="3535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ishki.net/upload/users/412115/201312/11/9659802d32d717a4fb42fe33c38dac9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401</TotalTime>
  <Words>75</Words>
  <Application>Microsoft Office PowerPoint</Application>
  <PresentationFormat>Экран (4:3)</PresentationFormat>
  <Paragraphs>7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Тема1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</dc:creator>
  <cp:lastModifiedBy>WORK</cp:lastModifiedBy>
  <cp:revision>44</cp:revision>
  <dcterms:created xsi:type="dcterms:W3CDTF">2013-02-16T13:53:36Z</dcterms:created>
  <dcterms:modified xsi:type="dcterms:W3CDTF">2016-03-26T20:03:35Z</dcterms:modified>
</cp:coreProperties>
</file>