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1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08" autoAdjust="0"/>
    <p:restoredTop sz="94660"/>
  </p:normalViewPr>
  <p:slideViewPr>
    <p:cSldViewPr snapToGrid="0">
      <p:cViewPr varScale="1">
        <p:scale>
          <a:sx n="68" d="100"/>
          <a:sy n="68" d="100"/>
        </p:scale>
        <p:origin x="-780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CAAD0-2F6C-47E9-98E0-9A7A81224224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C1441E26-565B-4664-B6D9-81758D7498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137849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CAAD0-2F6C-47E9-98E0-9A7A81224224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1441E26-565B-4664-B6D9-81758D7498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595166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CAAD0-2F6C-47E9-98E0-9A7A81224224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1441E26-565B-4664-B6D9-81758D7498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1434822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CAAD0-2F6C-47E9-98E0-9A7A81224224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1441E26-565B-4664-B6D9-81758D7498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353312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CAAD0-2F6C-47E9-98E0-9A7A81224224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1441E26-565B-4664-B6D9-81758D7498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8857758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CAAD0-2F6C-47E9-98E0-9A7A81224224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1441E26-565B-4664-B6D9-81758D7498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058402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CAAD0-2F6C-47E9-98E0-9A7A81224224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41E26-565B-4664-B6D9-81758D7498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773416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CAAD0-2F6C-47E9-98E0-9A7A81224224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41E26-565B-4664-B6D9-81758D7498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57273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CAAD0-2F6C-47E9-98E0-9A7A81224224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41E26-565B-4664-B6D9-81758D7498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348501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CAAD0-2F6C-47E9-98E0-9A7A81224224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1441E26-565B-4664-B6D9-81758D7498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780684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CAAD0-2F6C-47E9-98E0-9A7A81224224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C1441E26-565B-4664-B6D9-81758D7498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4967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CAAD0-2F6C-47E9-98E0-9A7A81224224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C1441E26-565B-4664-B6D9-81758D7498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82230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CAAD0-2F6C-47E9-98E0-9A7A81224224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41E26-565B-4664-B6D9-81758D7498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16159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CAAD0-2F6C-47E9-98E0-9A7A81224224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41E26-565B-4664-B6D9-81758D7498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87743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CAAD0-2F6C-47E9-98E0-9A7A81224224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41E26-565B-4664-B6D9-81758D7498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54030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CAAD0-2F6C-47E9-98E0-9A7A81224224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1441E26-565B-4664-B6D9-81758D7498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86560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BCAAD0-2F6C-47E9-98E0-9A7A81224224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C1441E26-565B-4664-B6D9-81758D7498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23774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2" r:id="rId1"/>
    <p:sldLayoutId id="2147483823" r:id="rId2"/>
    <p:sldLayoutId id="2147483824" r:id="rId3"/>
    <p:sldLayoutId id="2147483825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31" r:id="rId10"/>
    <p:sldLayoutId id="2147483832" r:id="rId11"/>
    <p:sldLayoutId id="2147483833" r:id="rId12"/>
    <p:sldLayoutId id="2147483834" r:id="rId13"/>
    <p:sldLayoutId id="2147483835" r:id="rId14"/>
    <p:sldLayoutId id="2147483836" r:id="rId15"/>
    <p:sldLayoutId id="214748383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Правоотношения и субъекты права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Е.В. Топчиева</a:t>
            </a:r>
          </a:p>
          <a:p>
            <a:r>
              <a:rPr lang="ru-RU" dirty="0" smtClean="0"/>
              <a:t>Учитель обществознания МБОУ СОШ №92 </a:t>
            </a:r>
          </a:p>
          <a:p>
            <a:r>
              <a:rPr lang="ru-RU" dirty="0" smtClean="0"/>
              <a:t>г. Воронеж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357199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49196" y="286485"/>
            <a:ext cx="8911687" cy="782659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Задания 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33711" y="872197"/>
            <a:ext cx="9580098" cy="581699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/>
              <a:t>1. Приведите пример правоотношения: а) назовите его участников, объект и содержание; б) покажите связь между субъективными правами и юридическими обязанностями.</a:t>
            </a:r>
          </a:p>
          <a:p>
            <a:pPr>
              <a:buNone/>
            </a:pPr>
            <a:r>
              <a:rPr lang="ru-RU" sz="2000" dirty="0" smtClean="0"/>
              <a:t>2. Объясните, какие права и обязанности возникают у участников правоотношения в следующих ситуациях:</a:t>
            </a:r>
          </a:p>
          <a:p>
            <a:pPr>
              <a:buNone/>
            </a:pPr>
            <a:r>
              <a:rPr lang="ru-RU" sz="2000" dirty="0" smtClean="0"/>
              <a:t>а) на скользкой дороге гражданин Н. выехал на полосу встречного движения и повредил автомобиль гражданина Т.;</a:t>
            </a:r>
          </a:p>
          <a:p>
            <a:pPr>
              <a:buNone/>
            </a:pPr>
            <a:r>
              <a:rPr lang="ru-RU" sz="2000" dirty="0" smtClean="0"/>
              <a:t>б) после открытия сезона охоты на уток друзья отправились пострелять дичь.</a:t>
            </a:r>
          </a:p>
          <a:p>
            <a:pPr>
              <a:buNone/>
            </a:pPr>
            <a:r>
              <a:rPr lang="ru-RU" sz="2000" dirty="0" smtClean="0"/>
              <a:t>3. Разберите ситуацию и определите субъектов правоотношения, объект правоотношения и содержание правоотношения:</a:t>
            </a:r>
          </a:p>
          <a:p>
            <a:pPr indent="0">
              <a:buNone/>
            </a:pPr>
            <a:r>
              <a:rPr lang="ru-RU" sz="2000" dirty="0" smtClean="0"/>
              <a:t> находясь на территории природного заповедника, два молодых человека решили сообщить всем посетителям этого уникального уголка планеты о том, что они здесь были, и огромными буквами высекли на скале свои имена. Обнаружив содеянное, охрана заповедника задержала молодых людей.</a:t>
            </a:r>
            <a:endParaRPr lang="ru-RU" sz="2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49195" y="778855"/>
            <a:ext cx="8911687" cy="754524"/>
          </a:xfrm>
        </p:spPr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Домашнее задание: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59550" y="1781907"/>
            <a:ext cx="8915400" cy="377762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Параграф 9;</a:t>
            </a:r>
          </a:p>
          <a:p>
            <a:r>
              <a:rPr lang="ru-RU" sz="2400" dirty="0" smtClean="0"/>
              <a:t>Вопросы «Проверьте себя»;</a:t>
            </a:r>
          </a:p>
          <a:p>
            <a:r>
              <a:rPr lang="ru-RU" sz="2400" dirty="0" smtClean="0"/>
              <a:t>Приведите пример правоотношения , известного вам из СМИ.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39108" y="624109"/>
            <a:ext cx="9265503" cy="5202259"/>
          </a:xfrm>
        </p:spPr>
        <p:txBody>
          <a:bodyPr>
            <a:normAutofit/>
          </a:bodyPr>
          <a:lstStyle/>
          <a:p>
            <a:r>
              <a:rPr lang="ru-RU" dirty="0" smtClean="0"/>
              <a:t>План урока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800" dirty="0" smtClean="0"/>
              <a:t>1. Сущность и особенности правоотношения</a:t>
            </a:r>
            <a:br>
              <a:rPr lang="ru-RU" sz="2800" dirty="0" smtClean="0"/>
            </a:br>
            <a:r>
              <a:rPr lang="ru-RU" sz="2800" dirty="0" smtClean="0"/>
              <a:t>2. Субъекты правоотношения</a:t>
            </a:r>
            <a:br>
              <a:rPr lang="ru-RU" sz="2800" dirty="0" smtClean="0"/>
            </a:br>
            <a:r>
              <a:rPr lang="ru-RU" sz="2800" dirty="0" smtClean="0"/>
              <a:t>3. Правоспособность и дееспособность</a:t>
            </a:r>
            <a:br>
              <a:rPr lang="ru-RU" sz="2800" dirty="0" smtClean="0"/>
            </a:br>
            <a:r>
              <a:rPr lang="ru-RU" sz="2800" dirty="0" smtClean="0"/>
              <a:t>4. Закрепление изученного материала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27960508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89210" y="1031630"/>
            <a:ext cx="8915399" cy="996462"/>
          </a:xfrm>
        </p:spPr>
        <p:txBody>
          <a:bodyPr/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Правоотношение -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89211" y="2028092"/>
            <a:ext cx="8915399" cy="2908803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это социальное отношение, регулируемое нормами права; его участники имеют юридические права и обязанности, которые обеспечиваются силой государства.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6361798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343028" y="351691"/>
            <a:ext cx="8915399" cy="952985"/>
          </a:xfrm>
        </p:spPr>
        <p:txBody>
          <a:bodyPr/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Субъекты правоотношения -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2483704" y="1304676"/>
            <a:ext cx="8915399" cy="860400"/>
          </a:xfrm>
        </p:spPr>
        <p:txBody>
          <a:bodyPr>
            <a:normAutofit/>
          </a:bodyPr>
          <a:lstStyle/>
          <a:p>
            <a:r>
              <a:rPr lang="ru-RU" sz="3200" dirty="0"/>
              <a:t>у</a:t>
            </a:r>
            <a:r>
              <a:rPr lang="ru-RU" sz="3200" dirty="0" smtClean="0"/>
              <a:t>частники правоотношения</a:t>
            </a:r>
            <a:endParaRPr lang="ru-RU" sz="3200" dirty="0"/>
          </a:p>
        </p:txBody>
      </p:sp>
      <p:pic>
        <p:nvPicPr>
          <p:cNvPr id="8194" name="Picture 2" descr="Image result for субъекты правоотношен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10818" y="2579075"/>
            <a:ext cx="5908431" cy="369655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0105841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1306" y="820615"/>
            <a:ext cx="8915400" cy="884322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Объект правоотношения -</a:t>
            </a:r>
            <a:endParaRPr lang="ru-RU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2425090" y="1704937"/>
            <a:ext cx="8915400" cy="72962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То, из-за чего возникло правоотношение</a:t>
            </a:r>
            <a:endParaRPr lang="ru-RU" sz="3200" dirty="0"/>
          </a:p>
        </p:txBody>
      </p:sp>
      <p:pic>
        <p:nvPicPr>
          <p:cNvPr id="7170" name="Picture 2" descr="Image result for столкновение маши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4560" y="2534048"/>
            <a:ext cx="9374602" cy="387251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412450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560321" y="239150"/>
            <a:ext cx="9631679" cy="111175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Содержание правоотношения - </a:t>
            </a:r>
            <a:endParaRPr lang="ru-RU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2630657" y="1453661"/>
            <a:ext cx="9270611" cy="1345809"/>
          </a:xfrm>
        </p:spPr>
        <p:txBody>
          <a:bodyPr>
            <a:noAutofit/>
          </a:bodyPr>
          <a:lstStyle/>
          <a:p>
            <a:r>
              <a:rPr lang="ru-RU" sz="3200" dirty="0" smtClean="0"/>
              <a:t>права и обязанности субъектов </a:t>
            </a:r>
          </a:p>
          <a:p>
            <a:r>
              <a:rPr lang="ru-RU" sz="3200" dirty="0" smtClean="0"/>
              <a:t>правоотношения</a:t>
            </a:r>
            <a:endParaRPr lang="ru-RU" sz="3200" dirty="0"/>
          </a:p>
        </p:txBody>
      </p:sp>
      <p:pic>
        <p:nvPicPr>
          <p:cNvPr id="6146" name="Picture 2" descr="Image result for права и обязанност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06210" y="2715065"/>
            <a:ext cx="5124156" cy="341610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6548312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2093" y="539263"/>
            <a:ext cx="8915400" cy="1880382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Разберите ситуацию и укажите:</a:t>
            </a:r>
            <a:b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а) субъектов правоотношения;</a:t>
            </a:r>
            <a:b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б) объект правоотношения;</a:t>
            </a:r>
            <a:b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в) содержание правоотношения.</a:t>
            </a:r>
            <a:endParaRPr lang="ru-RU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2420401" y="2560320"/>
            <a:ext cx="8915400" cy="3449376"/>
          </a:xfrm>
        </p:spPr>
        <p:txBody>
          <a:bodyPr>
            <a:normAutofit/>
          </a:bodyPr>
          <a:lstStyle/>
          <a:p>
            <a:pPr marL="324000" indent="0">
              <a:spcBef>
                <a:spcPts val="0"/>
              </a:spcBef>
            </a:pPr>
            <a:r>
              <a:rPr lang="ru-RU" sz="3200" dirty="0" smtClean="0"/>
              <a:t>Гражданин Петров очень спешил на работу и решил перейти дорогу на красный сигнал светофора, что привело к столкновению двух автомобилей.</a:t>
            </a:r>
            <a:endParaRPr lang="ru-RU" sz="3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86160" y="464234"/>
            <a:ext cx="8915400" cy="844463"/>
          </a:xfrm>
        </p:spPr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Субъекты правоотношения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16200000" flipH="1">
            <a:off x="5331656" y="2672861"/>
            <a:ext cx="2799471" cy="140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10800000" flipV="1">
            <a:off x="5176912" y="1252024"/>
            <a:ext cx="1392701" cy="4642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6921305" y="1294228"/>
            <a:ext cx="1097280" cy="4220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2813538" y="1772529"/>
            <a:ext cx="3319976" cy="194134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7427741" y="1772529"/>
            <a:ext cx="3390314" cy="194134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839286" y="4079631"/>
            <a:ext cx="4009292" cy="201168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3108960" y="2096086"/>
            <a:ext cx="281353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Физические лица</a:t>
            </a:r>
            <a:endParaRPr lang="ru-RU" sz="3200" dirty="0"/>
          </a:p>
        </p:txBody>
      </p:sp>
      <p:sp>
        <p:nvSpPr>
          <p:cNvPr id="14" name="TextBox 13"/>
          <p:cNvSpPr txBox="1"/>
          <p:nvPr/>
        </p:nvSpPr>
        <p:spPr>
          <a:xfrm>
            <a:off x="7554351" y="2110154"/>
            <a:ext cx="319336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Юридические лица</a:t>
            </a:r>
            <a:endParaRPr lang="ru-RU" sz="3200" dirty="0"/>
          </a:p>
        </p:txBody>
      </p:sp>
      <p:sp>
        <p:nvSpPr>
          <p:cNvPr id="15" name="TextBox 14"/>
          <p:cNvSpPr txBox="1"/>
          <p:nvPr/>
        </p:nvSpPr>
        <p:spPr>
          <a:xfrm>
            <a:off x="5106572" y="4698610"/>
            <a:ext cx="36435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Государство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2715821" y="1041009"/>
            <a:ext cx="8861890" cy="1266093"/>
          </a:xfrm>
        </p:spPr>
        <p:txBody>
          <a:bodyPr>
            <a:normAutofit fontScale="77500" lnSpcReduction="20000"/>
          </a:bodyPr>
          <a:lstStyle/>
          <a:p>
            <a:pPr indent="0">
              <a:buNone/>
            </a:pP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Правоспособность – </a:t>
            </a:r>
          </a:p>
          <a:p>
            <a:pPr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200" dirty="0" smtClean="0">
                <a:solidFill>
                  <a:schemeClr val="tx1"/>
                </a:solidFill>
              </a:rPr>
              <a:t>способность иметь права и обязанности. Появляется с рождения. 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26080" y="2855742"/>
            <a:ext cx="8454683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Дееспособность – </a:t>
            </a:r>
          </a:p>
          <a:p>
            <a:r>
              <a:rPr lang="ru-RU" sz="2500" dirty="0" smtClean="0"/>
              <a:t>Способность своими осознанными действиями осуществлять права и юридические обязанности. Приобретается постепенно.</a:t>
            </a:r>
            <a:endParaRPr lang="ru-RU" sz="25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146</TotalTime>
  <Words>279</Words>
  <Application>Microsoft Office PowerPoint</Application>
  <PresentationFormat>Произвольный</PresentationFormat>
  <Paragraphs>35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Легкий дым</vt:lpstr>
      <vt:lpstr>Правоотношения и субъекты права</vt:lpstr>
      <vt:lpstr>План урока  1. Сущность и особенности правоотношения 2. Субъекты правоотношения 3. Правоспособность и дееспособность 4. Закрепление изученного материала</vt:lpstr>
      <vt:lpstr>Правоотношение -</vt:lpstr>
      <vt:lpstr>Субъекты правоотношения -</vt:lpstr>
      <vt:lpstr>Объект правоотношения -</vt:lpstr>
      <vt:lpstr>Содержание правоотношения - </vt:lpstr>
      <vt:lpstr>Разберите ситуацию и укажите: а) субъектов правоотношения; б) объект правоотношения; в) содержание правоотношения.</vt:lpstr>
      <vt:lpstr>Субъекты правоотношения</vt:lpstr>
      <vt:lpstr>Слайд 9</vt:lpstr>
      <vt:lpstr>Задания </vt:lpstr>
      <vt:lpstr>Домашнее задание: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Правоотношения и субъекты права</dc:title>
  <dc:creator>Учитель</dc:creator>
  <cp:lastModifiedBy>AT</cp:lastModifiedBy>
  <cp:revision>11</cp:revision>
  <dcterms:created xsi:type="dcterms:W3CDTF">2016-11-10T07:21:05Z</dcterms:created>
  <dcterms:modified xsi:type="dcterms:W3CDTF">2016-12-06T17:51:52Z</dcterms:modified>
</cp:coreProperties>
</file>