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6AE1-4CD8-4D37-BD08-FE1EBC7B9ED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4D169-BED7-4235-9EAD-E61D06D75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6AE1-4CD8-4D37-BD08-FE1EBC7B9ED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4D169-BED7-4235-9EAD-E61D06D75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6AE1-4CD8-4D37-BD08-FE1EBC7B9ED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4D169-BED7-4235-9EAD-E61D06D75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6AE1-4CD8-4D37-BD08-FE1EBC7B9ED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4D169-BED7-4235-9EAD-E61D06D75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6AE1-4CD8-4D37-BD08-FE1EBC7B9ED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4D169-BED7-4235-9EAD-E61D06D75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6AE1-4CD8-4D37-BD08-FE1EBC7B9ED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4D169-BED7-4235-9EAD-E61D06D75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6AE1-4CD8-4D37-BD08-FE1EBC7B9ED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4D169-BED7-4235-9EAD-E61D06D75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6AE1-4CD8-4D37-BD08-FE1EBC7B9ED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4D169-BED7-4235-9EAD-E61D06D75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6AE1-4CD8-4D37-BD08-FE1EBC7B9ED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4D169-BED7-4235-9EAD-E61D06D75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6AE1-4CD8-4D37-BD08-FE1EBC7B9ED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4D169-BED7-4235-9EAD-E61D06D75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6AE1-4CD8-4D37-BD08-FE1EBC7B9ED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4D169-BED7-4235-9EAD-E61D06D75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F6AE1-4CD8-4D37-BD08-FE1EBC7B9ED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4D169-BED7-4235-9EAD-E61D06D75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Изображени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oran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14348" y="142852"/>
            <a:ext cx="77867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общеобразовательное учреждение Самарской области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средняя общеобразовательная школа № 10 города </a:t>
            </a:r>
            <a:r>
              <a:rPr kumimoji="0" lang="ru-RU" sz="1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Кинеля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городского округа </a:t>
            </a:r>
            <a:r>
              <a:rPr kumimoji="0" lang="ru-RU" sz="1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Кинель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Самарской области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структурное подразделение детский сад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общеразвивающего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вида «Золотая рыбка»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(ГБОУ СОШ № 10 СП </a:t>
            </a:r>
            <a:r>
              <a:rPr kumimoji="0" lang="ru-RU" sz="1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/с «Золотая рыбка»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2214554"/>
            <a:ext cx="47863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«Фрукты – витаминные продукты»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0364" y="621508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Кинель</a:t>
            </a:r>
            <a:r>
              <a:rPr lang="ru-RU" dirty="0" smtClean="0"/>
              <a:t>, 2015 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an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143108" y="1142984"/>
            <a:ext cx="47149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 ВНИМАНИЕ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an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000232" y="500042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214422"/>
            <a:ext cx="742955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в недостаточной степени имеют представления о полезных свойствах фруктов. По телевидению, которое смотрят наши дети, идет поток бесконечной рекламы, пропагандирующей продукты для «легкого перекуса» в красивых упаковках. Порою и родители, и дети не могут устоять перед таким соблазном. А это ведет к излишнему весу и аллергии у детей. Какой бы завлекательной не была реклама, в какие бы пестрые обертки не упаковывали бы товар – питание детей должно быть натуральным. Продукты питания – это топливо для энергии, которая ведет к активной жизнедеятельности и выработке тепла, которое используется нашим телом для функционирования всех органов и систем. Пища помогает ребенку расти, дает необходимую энергию, влияет на внешность (кожа, ногти, волосы)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an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072338"/>
          </a:xfrm>
        </p:spPr>
      </p:pic>
      <p:sp>
        <p:nvSpPr>
          <p:cNvPr id="5" name="TextBox 4"/>
          <p:cNvSpPr txBox="1"/>
          <p:nvPr/>
        </p:nvSpPr>
        <p:spPr>
          <a:xfrm>
            <a:off x="2285984" y="357166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214422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Создать условия формирования ценностного отношения дошкольников к своему здоровью; для развития познавательных и творческих способностей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7356" y="2637817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3286124"/>
            <a:ext cx="82153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Вызывать у детей познавательную активность, стимулировать любознательность по теме»Что полезно и что вредно для здоровья» посредством игровой,    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поисково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исследовательской и практической деятельности</a:t>
            </a:r>
          </a:p>
          <a:p>
            <a:pPr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Обогатить представления детей о фруктах: яблоки, груши, слива, виноград, киви, лимон, апельсин, ананас, манго, хурма, мандарин, гранат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an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571604" y="500042"/>
            <a:ext cx="62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Фруктовый магазин»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www.maam.ru/upload/blogs/detsad-155136-142237477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9" y="1214423"/>
            <a:ext cx="7643865" cy="5043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an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357290" y="285728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Определи на вкус»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Documents and Settings\1\Рабочий стол\Садик фото2015\144722253327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14357"/>
            <a:ext cx="4214842" cy="307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1\Рабочий стол\Садик фото2015\144722266013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786190"/>
            <a:ext cx="428628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an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00034" y="357166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Изобразительная деятельность : натюрморт «Фрукты в вазе»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Documents and Settings\1\Рабочий стол\Садик фото2015\144740083667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4000504"/>
            <a:ext cx="550072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786314" y="350043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Аппликация: «Фрукты в вазе»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Documents and Settings\1\Рабочий стол\фото Оля\группа 03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857232"/>
            <a:ext cx="514353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an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900"/>
          </a:xfrm>
        </p:spPr>
      </p:pic>
      <p:sp>
        <p:nvSpPr>
          <p:cNvPr id="5" name="TextBox 4"/>
          <p:cNvSpPr txBox="1"/>
          <p:nvPr/>
        </p:nvSpPr>
        <p:spPr>
          <a:xfrm>
            <a:off x="1214414" y="357166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Раскрашивание раскраски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Documents and Settings\1\Рабочий стол\Садик фото2015\144724686359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5" y="714356"/>
            <a:ext cx="521497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357686" y="321468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Documents and Settings\1\Рабочий стол\Садик фото2015\144725059812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643314"/>
            <a:ext cx="5143536" cy="2971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an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2852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85786" y="285728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Дидактическая игра: «Фрукты – витаминные продукты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6" name="Рисунок 5" descr="C:\Documents and Settings\1\Рабочий стол\фото Оля\группа 02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714357"/>
            <a:ext cx="5286412" cy="278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1\Рабочий стол\фото Оля\группа 01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3786190"/>
            <a:ext cx="5357850" cy="2942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an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00100" y="285728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Книжки- малышки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www.maam.ru/upload/blogs/detsad-155136-142237456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642919"/>
            <a:ext cx="4714907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071934" y="3214686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Лепка: «Фрукты»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Documents and Settings\1\Рабочий стол\фото Оля\группа 03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571876"/>
            <a:ext cx="585791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308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10</cp:revision>
  <dcterms:created xsi:type="dcterms:W3CDTF">2015-12-06T19:45:23Z</dcterms:created>
  <dcterms:modified xsi:type="dcterms:W3CDTF">2016-12-06T17:17:16Z</dcterms:modified>
</cp:coreProperties>
</file>