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notesMasterIdLst>
    <p:notesMasterId r:id="rId12"/>
  </p:notesMasterIdLst>
  <p:sldIdLst>
    <p:sldId id="258" r:id="rId2"/>
    <p:sldId id="256" r:id="rId3"/>
    <p:sldId id="257" r:id="rId4"/>
    <p:sldId id="268" r:id="rId5"/>
    <p:sldId id="259" r:id="rId6"/>
    <p:sldId id="261" r:id="rId7"/>
    <p:sldId id="264" r:id="rId8"/>
    <p:sldId id="267" r:id="rId9"/>
    <p:sldId id="270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B0537C-0AE8-475D-B833-176A88C5FB8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35A9D-8F5B-4BE0-ABAF-31EF644889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346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35A9D-8F5B-4BE0-ABAF-31EF6448899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853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35A9D-8F5B-4BE0-ABAF-31EF6448899D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853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475252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«Здоровье до того перевешивает все остальные блага, что здоровый нищий счастливей больного короля»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Артур Шопенгауэр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31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92896"/>
            <a:ext cx="8686800" cy="841248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УРОК! 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097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100811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Тема урока: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556792"/>
            <a:ext cx="7160840" cy="374441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«Правописание безударных падежных окончаний имен прилагательных»</a:t>
            </a:r>
          </a:p>
        </p:txBody>
      </p:sp>
    </p:spTree>
    <p:extLst>
      <p:ext uri="{BB962C8B-B14F-4D97-AF65-F5344CB8AC3E}">
        <p14:creationId xmlns:p14="http://schemas.microsoft.com/office/powerpoint/2010/main" val="160804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Уметь сравнивать разные формы имен прилагательных;</a:t>
            </a:r>
          </a:p>
          <a:p>
            <a:r>
              <a:rPr lang="ru-RU" b="1" dirty="0" smtClean="0"/>
              <a:t>Знать правописание окончаний имён прилагательных при изменении по падежам;</a:t>
            </a:r>
          </a:p>
          <a:p>
            <a:r>
              <a:rPr lang="ru-RU" b="1" dirty="0" smtClean="0"/>
              <a:t>Умение распознавать имена прилагательные в тексте и использование их в речи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2307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проверки безударного падежного окончания.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2716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1.    а) определить род и падеж имени прилагательного по роду и падежу имени существительного, к которому относится имя прилагательное;</a:t>
            </a:r>
          </a:p>
          <a:p>
            <a:pPr marL="0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      б) вспомнить, какое окончание пишется у имени прилагательного в этом падеже и роде, и            написать его.</a:t>
            </a:r>
          </a:p>
          <a:p>
            <a:pPr marL="0" lvl="0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2.    Проверить окончание имени прилагательного по окончании вопроса, на который отвечает имя прилагательное.</a:t>
            </a:r>
          </a:p>
          <a:p>
            <a:pPr marL="0" indent="0">
              <a:buNone/>
            </a:pP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0168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532859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спортивн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… шагом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утренн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… зарядки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правильн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… питании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 свеж… воздухе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красив… походкой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отменн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… здоровье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шаркающ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… шаги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05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208823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1. Прочитайте текст.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 Найдите и прочитайте предложение, в котором говорится о значении спорта в жизни человека.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3. найдите в тексте слова с ошибками и напишите их правильно. Докажите.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4. Подчеркните грамматическую основу в первом предложении.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30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2736"/>
            <a:ext cx="8820472" cy="5112568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3300" b="1" dirty="0">
                <a:effectLst/>
                <a:latin typeface="Times New Roman" pitchFamily="18" charset="0"/>
                <a:cs typeface="Times New Roman" pitchFamily="18" charset="0"/>
              </a:rPr>
              <a:t>Спорт обладает </a:t>
            </a:r>
            <a:r>
              <a:rPr lang="ru-RU" sz="3300" b="1" dirty="0" smtClean="0">
                <a:effectLst/>
                <a:latin typeface="Times New Roman" pitchFamily="18" charset="0"/>
                <a:cs typeface="Times New Roman" pitchFamily="18" charset="0"/>
              </a:rPr>
              <a:t>удивительными </a:t>
            </a:r>
            <a:r>
              <a:rPr lang="ru-RU" sz="3300" b="1" dirty="0">
                <a:effectLst/>
                <a:latin typeface="Times New Roman" pitchFamily="18" charset="0"/>
                <a:cs typeface="Times New Roman" pitchFamily="18" charset="0"/>
              </a:rPr>
              <a:t>свойствами. Он может объединять людей, знакомить их между собой,  укрепляет здоровье, характер и даже умственные способности человека. Спорт делает людей более </a:t>
            </a:r>
            <a:r>
              <a:rPr lang="ru-RU" sz="3300" b="1" dirty="0" smtClean="0">
                <a:effectLst/>
                <a:latin typeface="Times New Roman" pitchFamily="18" charset="0"/>
                <a:cs typeface="Times New Roman" pitchFamily="18" charset="0"/>
              </a:rPr>
              <a:t>устойчивыми </a:t>
            </a:r>
            <a:r>
              <a:rPr lang="ru-RU" sz="3300" b="1" dirty="0">
                <a:effectLst/>
                <a:latin typeface="Times New Roman" pitchFamily="18" charset="0"/>
                <a:cs typeface="Times New Roman" pitchFamily="18" charset="0"/>
              </a:rPr>
              <a:t>к негативным факторам </a:t>
            </a:r>
            <a:r>
              <a:rPr lang="ru-RU" sz="3300" b="1" dirty="0" smtClean="0">
                <a:effectLst/>
                <a:latin typeface="Times New Roman" pitchFamily="18" charset="0"/>
                <a:cs typeface="Times New Roman" pitchFamily="18" charset="0"/>
              </a:rPr>
              <a:t>внешней </a:t>
            </a:r>
            <a:r>
              <a:rPr lang="ru-RU" sz="3300" b="1" dirty="0">
                <a:effectLst/>
                <a:latin typeface="Times New Roman" pitchFamily="18" charset="0"/>
                <a:cs typeface="Times New Roman" pitchFamily="18" charset="0"/>
              </a:rPr>
              <a:t>среды. 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5990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6120680"/>
          </a:xfrm>
        </p:spPr>
        <p:txBody>
          <a:bodyPr>
            <a:noAutofit/>
          </a:bodyPr>
          <a:lstStyle/>
          <a:p>
            <a:pPr algn="ctr"/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давайте составим и запишем рецепт салатика из овощей, которые мы видим на картинках. С чего мы начнем запись нашего рецепта? </a:t>
            </a: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259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Уметь сравнивать разные формы имен прилагательных;</a:t>
            </a:r>
          </a:p>
          <a:p>
            <a:r>
              <a:rPr lang="ru-RU" b="1" dirty="0" smtClean="0"/>
              <a:t>Знать правописание окончаний имён прилагательных при изменении по падежам;</a:t>
            </a:r>
          </a:p>
          <a:p>
            <a:r>
              <a:rPr lang="ru-RU" b="1" dirty="0" smtClean="0"/>
              <a:t>Умение распознавать имена прилагательные в тексте и использование их в речи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2307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</TotalTime>
  <Words>205</Words>
  <Application>Microsoft Office PowerPoint</Application>
  <PresentationFormat>Экран (4:3)</PresentationFormat>
  <Paragraphs>22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«Здоровье до того перевешивает все остальные блага, что здоровый нищий счастливей больного короля»  Артур Шопенгауэр</vt:lpstr>
      <vt:lpstr>Тема урока:</vt:lpstr>
      <vt:lpstr>Задачи урока:</vt:lpstr>
      <vt:lpstr>Способы проверки безударного падежного окончания.</vt:lpstr>
      <vt:lpstr>спортивн… шагом с утренн… зарядки о правильн… питании на свеж… воздухе красив… походкой отменн… здоровье шаркающ… шаги</vt:lpstr>
      <vt:lpstr>1. Прочитайте текст. 2. Найдите и прочитайте предложение, в котором говорится о значении спорта в жизни человека. 3. найдите в тексте слова с ошибками и напишите их правильно. Докажите. 4. Подчеркните грамматическую основу в первом предложении.</vt:lpstr>
      <vt:lpstr>Спорт обладает удивительными свойствами. Он может объединять людей, знакомить их между собой,  укрепляет здоровье, характер и даже умственные способности человека. Спорт делает людей более устойчивыми к негативным факторам внешней среды.  </vt:lpstr>
      <vt:lpstr> Задание: давайте составим и запишем рецепт салатика из овощей, которые мы видим на картинках. С чего мы начнем запись нашего рецепта? </vt:lpstr>
      <vt:lpstr>Задачи урока:</vt:lpstr>
      <vt:lpstr>СПАСИБО ЗА УРОК!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«Правописание безударных падежных окончаний имен прилагательных»</dc:title>
  <dc:creator>KES</dc:creator>
  <cp:lastModifiedBy>KES</cp:lastModifiedBy>
  <cp:revision>26</cp:revision>
  <dcterms:created xsi:type="dcterms:W3CDTF">2016-03-06T09:21:12Z</dcterms:created>
  <dcterms:modified xsi:type="dcterms:W3CDTF">2016-12-06T17:48:00Z</dcterms:modified>
</cp:coreProperties>
</file>