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1001material.ru/19468.html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91845" y="5103674"/>
            <a:ext cx="22521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2 «А» класса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Лицей№35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Города Ржева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Тверской области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Васильев Павел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643050"/>
            <a:ext cx="5798382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 smtClean="0"/>
              <a:t>Любимый </a:t>
            </a:r>
          </a:p>
          <a:p>
            <a:pPr algn="ctr"/>
            <a:r>
              <a:rPr lang="ru-RU" sz="9600" dirty="0" smtClean="0"/>
              <a:t>герой.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6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6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7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7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8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8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8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8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9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9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0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0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0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0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0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655752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Затем на короткое время их разлучили и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Бима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 на охоту не брали. Теперь момент встречи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Бима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 с Вячеславом Тихоновым должен был выплеснуть все его собачьи чувства. Съемка была ответственной, так как дубля получить невозможно. Сцену репетировали без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Бима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, и когда все было готово, впустили собаку. Как все получилось, мы увидели на экране.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</a:br>
            <a:endParaRPr lang="ru-RU" sz="2000" b="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b0521c9052a31987b5c8ad07f26308f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74"/>
            <a:ext cx="3507850" cy="4572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910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1857364"/>
            <a:ext cx="4429156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868478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Степка был хорош в роли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Бима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. Он имел все те качества, которыми и обладает большинство собак – преданность, доброта, а самое главное – неумение лгать.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 смотрит на мир людей и умеет оценивать его. С самого рождения он сталкивается со злом, но его вера в людей дает ему право на жизнь… Хотя преданность и доброта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Бима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 не смогли спасти его 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от злого мира людей…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</a:br>
            <a:endParaRPr lang="ru-RU" sz="2000" b="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5" name="Содержимое 4" descr="8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429000"/>
            <a:ext cx="3857652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65c7171e4a6ca0a2adfaf72915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356992"/>
            <a:ext cx="4143404" cy="2171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3400420" cy="5911873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bg1"/>
                </a:solidFill>
              </a:rPr>
              <a:t>Как сложилась судьба «Белого </a:t>
            </a:r>
            <a:r>
              <a:rPr lang="ru-RU" sz="1800" dirty="0" err="1" smtClean="0">
                <a:solidFill>
                  <a:schemeClr val="bg1"/>
                </a:solidFill>
              </a:rPr>
              <a:t>Бима</a:t>
            </a:r>
            <a:r>
              <a:rPr lang="ru-RU" sz="1800" dirty="0" smtClean="0">
                <a:solidFill>
                  <a:schemeClr val="bg1"/>
                </a:solidFill>
              </a:rPr>
              <a:t>» — Степы после завершения съемок, увы, неизвестно. Ходили слухи, будто настоящий хозяин еще не раз сдавал питомца «в аренду» — киностудиям, охотникам. Степа тосковал, затем привязался к новым хозяевам, затем вновь тосковал от разлуки.. И однажды просто умер, в расцвете собачьих лет. Не выдержало сердце. Впрочем, это всего лишь одна из </a:t>
            </a:r>
            <a:r>
              <a:rPr lang="ru-RU" sz="1800" dirty="0" err="1" smtClean="0">
                <a:solidFill>
                  <a:schemeClr val="bg1"/>
                </a:solidFill>
              </a:rPr>
              <a:t>околокиношных</a:t>
            </a:r>
            <a:r>
              <a:rPr lang="ru-RU" sz="1800" dirty="0" smtClean="0">
                <a:solidFill>
                  <a:schemeClr val="bg1"/>
                </a:solidFill>
              </a:rPr>
              <a:t> легенд. Как бы то ни было, «Белый </a:t>
            </a:r>
            <a:r>
              <a:rPr lang="ru-RU" sz="1800" dirty="0" err="1" smtClean="0">
                <a:solidFill>
                  <a:schemeClr val="bg1"/>
                </a:solidFill>
              </a:rPr>
              <a:t>Бим</a:t>
            </a:r>
            <a:r>
              <a:rPr lang="ru-RU" sz="1800" dirty="0" smtClean="0">
                <a:solidFill>
                  <a:schemeClr val="bg1"/>
                </a:solidFill>
              </a:rPr>
              <a:t>» стал одним из самых пронзительных детских и одновременно взрослых фильмов советского кино.</a:t>
            </a:r>
          </a:p>
          <a:p>
            <a:pPr algn="just"/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ba5968b75bdb4153b9d42736bb19da58_i-19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2580" y="357166"/>
            <a:ext cx="4285634" cy="5768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4043362" cy="591187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Памятник </a:t>
            </a:r>
            <a:r>
              <a:rPr lang="ru-RU" sz="2000" dirty="0" err="1" smtClean="0">
                <a:solidFill>
                  <a:schemeClr val="bg1"/>
                </a:solidFill>
              </a:rPr>
              <a:t>Биму</a:t>
            </a:r>
            <a:r>
              <a:rPr lang="ru-RU" sz="2000" dirty="0" smtClean="0">
                <a:solidFill>
                  <a:schemeClr val="bg1"/>
                </a:solidFill>
              </a:rPr>
              <a:t> в Воронеже был установлен осенью 1998 года в честь литературного героя Белого </a:t>
            </a:r>
            <a:r>
              <a:rPr lang="ru-RU" sz="2000" dirty="0" err="1" smtClean="0">
                <a:solidFill>
                  <a:schemeClr val="bg1"/>
                </a:solidFill>
              </a:rPr>
              <a:t>Бима</a:t>
            </a:r>
            <a:r>
              <a:rPr lang="ru-RU" sz="2000" dirty="0" smtClean="0">
                <a:solidFill>
                  <a:schemeClr val="bg1"/>
                </a:solidFill>
              </a:rPr>
              <a:t> из книги воронежского писателя Гавриила Николаевича </a:t>
            </a:r>
            <a:r>
              <a:rPr lang="ru-RU" sz="2000" dirty="0" err="1" smtClean="0">
                <a:solidFill>
                  <a:schemeClr val="bg1"/>
                </a:solidFill>
              </a:rPr>
              <a:t>Троепольского</a:t>
            </a:r>
            <a:r>
              <a:rPr lang="ru-RU" sz="2000" dirty="0" smtClean="0">
                <a:solidFill>
                  <a:schemeClr val="bg1"/>
                </a:solidFill>
              </a:rPr>
              <a:t> «Белый </a:t>
            </a:r>
            <a:r>
              <a:rPr lang="ru-RU" sz="2000" dirty="0" err="1" smtClean="0">
                <a:solidFill>
                  <a:schemeClr val="bg1"/>
                </a:solidFill>
              </a:rPr>
              <a:t>Бим</a:t>
            </a:r>
            <a:r>
              <a:rPr lang="ru-RU" sz="2000" dirty="0" smtClean="0">
                <a:solidFill>
                  <a:schemeClr val="bg1"/>
                </a:solidFill>
              </a:rPr>
              <a:t>    Черное Ухо». Памятник не имеет ни постамента, ни фундамента, он просто стоит на мостовой. Для абсолютного сходства с собакой </a:t>
            </a:r>
            <a:r>
              <a:rPr lang="ru-RU" sz="2000" dirty="0" err="1" smtClean="0">
                <a:solidFill>
                  <a:schemeClr val="bg1"/>
                </a:solidFill>
              </a:rPr>
              <a:t>Троепольского</a:t>
            </a:r>
            <a:r>
              <a:rPr lang="ru-RU" sz="2000" dirty="0" smtClean="0">
                <a:solidFill>
                  <a:schemeClr val="bg1"/>
                </a:solidFill>
              </a:rPr>
              <a:t>, литературного героя изготовили из нержавеющей стали с приделанным бронзовым ухом. Металлический пес сидит в позе, в которой обычно добрые, умные и верные собаки ждут отошедшего на время хозяина.</a:t>
            </a:r>
          </a:p>
          <a:p>
            <a:pPr algn="just"/>
            <a:endParaRPr lang="ru-RU" sz="20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4" descr="0_ec482_bd3796fc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02478" y="288873"/>
            <a:ext cx="4041488" cy="5926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smtClean="0">
                <a:latin typeface="+mn-lt"/>
              </a:rPr>
              <a:t/>
            </a:r>
            <a:br>
              <a:rPr lang="ru-RU" sz="6000" smtClean="0">
                <a:latin typeface="+mn-lt"/>
              </a:rPr>
            </a:br>
            <a:r>
              <a:rPr lang="ru-RU" sz="6000" smtClean="0">
                <a:latin typeface="+mn-lt"/>
              </a:rPr>
              <a:t/>
            </a:r>
            <a:br>
              <a:rPr lang="ru-RU" sz="6000" smtClean="0">
                <a:latin typeface="+mn-lt"/>
              </a:rPr>
            </a:br>
            <a:r>
              <a:rPr lang="ru-RU" sz="6000" smtClean="0">
                <a:latin typeface="+mn-lt"/>
              </a:rPr>
              <a:t/>
            </a:r>
            <a:br>
              <a:rPr lang="ru-RU" sz="6000" smtClean="0">
                <a:latin typeface="+mn-lt"/>
              </a:rPr>
            </a:br>
            <a:r>
              <a:rPr lang="ru-RU" sz="6000" smtClean="0">
                <a:latin typeface="+mn-lt"/>
              </a:rPr>
              <a:t/>
            </a:r>
            <a:br>
              <a:rPr lang="ru-RU" sz="6000" smtClean="0">
                <a:latin typeface="+mn-lt"/>
              </a:rPr>
            </a:br>
            <a:r>
              <a:rPr lang="ru-RU" sz="6000" smtClean="0">
                <a:latin typeface="+mn-lt"/>
              </a:rPr>
              <a:t>Спасибо </a:t>
            </a:r>
            <a:r>
              <a:rPr lang="ru-RU" sz="6000" dirty="0" smtClean="0">
                <a:latin typeface="+mn-lt"/>
              </a:rPr>
              <a:t>за внимание!!!</a:t>
            </a:r>
            <a:endParaRPr lang="ru-RU" sz="6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1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3108355" cy="14351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Белый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Бим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Черное ухо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071546"/>
            <a:ext cx="3286148" cy="5054617"/>
          </a:xfrm>
        </p:spPr>
        <p:txBody>
          <a:bodyPr>
            <a:normAutofit lnSpcReduction="10000"/>
          </a:bodyPr>
          <a:lstStyle/>
          <a:p>
            <a:r>
              <a:rPr 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Режиссер: 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Станислав </a:t>
            </a:r>
            <a:r>
              <a:rPr lang="ru-RU" sz="17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Ростоцкий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Сценарист: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Станислав </a:t>
            </a:r>
            <a:r>
              <a:rPr lang="ru-RU" sz="17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Ростоцкий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Оператор: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Вячеслав Шумский</a:t>
            </a:r>
            <a:b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Композитор: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Андрей Петров</a:t>
            </a:r>
            <a:b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Художник: 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Сергей Серебреников</a:t>
            </a:r>
            <a:b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Премьера фильма состоялась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15 сентября 1977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Шедевру отечественного кино, фильму «Белый </a:t>
            </a:r>
            <a:r>
              <a:rPr lang="ru-RU" sz="17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Бим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Черное ухо» в этом году исполнилось 39 лет. В год выхода картины ее посмотрели более 23 миллионов зрителей. Фильм «Белый </a:t>
            </a:r>
            <a:r>
              <a:rPr lang="ru-RU" sz="17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Бим</a:t>
            </a:r>
            <a:r>
              <a:rPr lang="ru-RU" sz="1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Черное ухо» был назван лучшим фильмом года по опросу журнала «Советский экран». Станислав Иосифович сам написал сценарий по книге и вскоре приступил к натурным съемкам.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Admin\Desktop\05024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60648"/>
            <a:ext cx="4188274" cy="585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decel="100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decel="100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416050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 образом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Бима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режиссеру пришлось помучиться. В книге собака описана как шотландский сеттер, родившийся «с браком», неправильным окрасом – вместо черного он был белым с рыжим крапом, только ухо и одна лапа черные. Эксперт- кинолог Виктор Сомов, работавший в картине, предложил заменить шотландских сеттеров английскими, подходящего окраса. </a:t>
            </a:r>
            <a:endParaRPr lang="ru-RU" sz="2000" b="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desktopwallpapers.org.ua-1183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564904"/>
            <a:ext cx="3467192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Главным героем ленты была, несомненно, собака. И именно сеттера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Ростоцкий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подбирал долго и тщательно, устраивая многочасовые кастинги. В итоге были отобраны два претендента – английский сеттер Стив (он же Степа) и его дублер Денди.</a:t>
            </a:r>
            <a:endParaRPr lang="ru-RU" sz="2000" b="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39912"/>
            <a:ext cx="7929618" cy="4446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Денди появляется на экране совсем ненадолго, но очень ярко: в сцене, где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 застревает лапой в железнодорожной стрелке и отчаянно смотрит на огни мчащегося на него поезда. Говорят, два года спустя, когда «Белый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» был выдвинут на «Оскар» в номинации «Лучший иностранный фильм», американцы аплодировали этому эпизоду стоя.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</a:br>
            <a:endParaRPr lang="ru-RU" sz="2000" b="0" dirty="0">
              <a:solidFill>
                <a:schemeClr val="bg1"/>
              </a:solidFill>
              <a:effectLst/>
              <a:latin typeface="+mn-lt"/>
              <a:cs typeface="Times New Roman" pitchFamily="18" charset="0"/>
            </a:endParaRPr>
          </a:p>
        </p:txBody>
      </p:sp>
      <p:pic>
        <p:nvPicPr>
          <p:cNvPr id="6" name="Содержимое 5" descr="Belyj.Bim.Chjornoe.uho.01.1-29-51.6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8143932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Особенно способным оказался Степка, который участвовал в наиболее ответственных сценах. Вячеславу Тихонову, сыгравшему главную роль, чтобы подружиться с четвероногими актерами, пришлось много раз ходить с ними на охоту. </a:t>
            </a:r>
            <a:endParaRPr lang="ru-RU" sz="2000" b="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1454927876_smotret_onlain_o7rkmffnfe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0988" y="1928803"/>
            <a:ext cx="8206212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5" dur="123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6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8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6" dur="123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7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9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4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 этом фильме многие сцены делали без репетиций, так как для них собаку приходилось долго специально готовить и дрессировать только на один раз. Приходилось постоянно проявлять изобретательность и находчивость, основанные на знании психологии собак. Было необходимо учитывать и особенности характера главного героя —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Бима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bim-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1857364"/>
            <a:ext cx="8215370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Самой сложной сценой на съемках стал эпизод, в котором у Ивана Ивановича случается сердечный приступ. Псу предстояло сыграть ласку, заботу, сочувствие к своему больному хозяину, тревогу о его здоровье. Даже Станислав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Ростоцкий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, который был в восторге от актерского таланта Степы («Он настолько умен, что, кажется, читает сценарий», — однажды обмолвился режиссер), сомневался, что собаке это под силу.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</a:br>
            <a:endParaRPr lang="ru-RU" sz="2000" b="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imgh103705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2276872"/>
            <a:ext cx="8046779" cy="392909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2500330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Задача осложнялась тем, что съемки надо было уложить в один дубль – собака не может, как человек, раз за разом играть чувства по заказу. Они всегда правдивы в своих чувствах и поступках. Поэтому было необходимо, чтобы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 истинно любил своего хозяина артиста Вячеслава Тихонова. Привязать, влюбить в себя охотничью собаку за короткий срок можно только охотой. Для этого Тихонову пришлось значительное время провести с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+mn-lt"/>
              </a:rPr>
              <a:t>Бимом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  <a:t> на охоте, ходить по лесам и болотам, стрелять из-под него дичь, делить вместе охотничьи радости.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0" dirty="0" smtClean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5" name="Содержимое 4" descr="belyy-bim-chernoe-ukh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2780928"/>
            <a:ext cx="3786214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363</TotalTime>
  <Words>689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Белый Бим Черное ухо </vt:lpstr>
      <vt:lpstr>С образом Бима режиссеру пришлось помучиться. В книге собака описана как шотландский сеттер, родившийся «с браком», неправильным окрасом – вместо черного он был белым с рыжим крапом, только ухо и одна лапа черные. Эксперт- кинолог Виктор Сомов, работавший в картине, предложил заменить шотландских сеттеров английскими, подходящего окраса. </vt:lpstr>
      <vt:lpstr>Главным героем ленты была, несомненно, собака. И именно сеттера Ростоцкий подбирал долго и тщательно, устраивая многочасовые кастинги. В итоге были отобраны два претендента – английский сеттер Стив (он же Степа) и его дублер Денди.</vt:lpstr>
      <vt:lpstr>Денди появляется на экране совсем ненадолго, но очень ярко: в сцене, где Бим застревает лапой в железнодорожной стрелке и отчаянно смотрит на огни мчащегося на него поезда. Говорят, два года спустя, когда «Белый Бим» был выдвинут на «Оскар» в номинации «Лучший иностранный фильм», американцы аплодировали этому эпизоду стоя. </vt:lpstr>
      <vt:lpstr>Особенно способным оказался Степка, который участвовал в наиболее ответственных сценах. Вячеславу Тихонову, сыгравшему главную роль, чтобы подружиться с четвероногими актерами, пришлось много раз ходить с ними на охоту. </vt:lpstr>
      <vt:lpstr>В этом фильме многие сцены делали без репетиций, так как для них собаку приходилось долго специально готовить и дрессировать только на один раз. Приходилось постоянно проявлять изобретательность и находчивость, основанные на знании психологии собак. Было необходимо учитывать и особенности характера главного героя — Бима.</vt:lpstr>
      <vt:lpstr>Самой сложной сценой на съемках стал эпизод, в котором у Ивана Ивановича случается сердечный приступ. Псу предстояло сыграть ласку, заботу, сочувствие к своему больному хозяину, тревогу о его здоровье. Даже Станислав Ростоцкий, который был в восторге от актерского таланта Степы («Он настолько умен, что, кажется, читает сценарий», — однажды обмолвился режиссер), сомневался, что собаке это под силу. </vt:lpstr>
      <vt:lpstr>Задача осложнялась тем, что съемки надо было уложить в один дубль – собака не может, как человек, раз за разом играть чувства по заказу. Они всегда правдивы в своих чувствах и поступках. Поэтому было необходимо, чтобы Бим истинно любил своего хозяина артиста Вячеслава Тихонова. Привязать, влюбить в себя охотничью собаку за короткий срок можно только охотой. Для этого Тихонову пришлось значительное время провести с Бимом на охоте, ходить по лесам и болотам, стрелять из-под него дичь, делить вместе охотничьи радости.  </vt:lpstr>
      <vt:lpstr>Затем на короткое время их разлучили и Бима на охоту не брали. Теперь момент встречи Бима с Вячеславом Тихоновым должен был выплеснуть все его собачьи чувства. Съемка была ответственной, так как дубля получить невозможно. Сцену репетировали без Бима, и когда все было готово, впустили собаку. Как все получилось, мы увидели на экране. </vt:lpstr>
      <vt:lpstr>Степка был хорош в роли Бима. Он имел все те качества, которыми и обладает большинство собак – преданность, доброта, а самое главное – неумение лгать. Бим смотрит на мир людей и умеет оценивать его. С самого рождения он сталкивается со злом, но его вера в людей дает ему право на жизнь… Хотя преданность и доброта Бима не смогли спасти его  от злого мира людей… </vt:lpstr>
      <vt:lpstr>Слайд 12</vt:lpstr>
      <vt:lpstr>Слайд 13</vt:lpstr>
      <vt:lpstr>   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50</cp:revision>
  <dcterms:created xsi:type="dcterms:W3CDTF">2016-11-20T20:53:49Z</dcterms:created>
  <dcterms:modified xsi:type="dcterms:W3CDTF">2016-12-06T12:26:54Z</dcterms:modified>
</cp:coreProperties>
</file>