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выдов Артём" initials="ДА" lastIdx="1" clrIdx="0">
    <p:extLst>
      <p:ext uri="{19B8F6BF-5375-455C-9EA6-DF929625EA0E}">
        <p15:presenceInfo xmlns:p15="http://schemas.microsoft.com/office/powerpoint/2012/main" userId="02e81fb179efb90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1-08T20:45:17.952" idx="1">
    <p:pos x="10" y="10"/>
    <p:text/>
    <p:extLst>
      <p:ext uri="{C676402C-5697-4E1C-873F-D02D1690AC5C}">
        <p15:threadingInfo xmlns:p15="http://schemas.microsoft.com/office/powerpoint/2012/main" timeZoneBias="-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1E286D-0DA8-4B82-BDF5-23C248F14EF8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DB3C957-F3C1-4A87-8342-6A99AB65FE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comments" Target="../comments/comment1.xm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052736"/>
            <a:ext cx="6172200" cy="1894362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http://skill.ru/images/2005/09/05/677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6667500" cy="5553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587727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Репей</a:t>
            </a:r>
          </a:p>
        </p:txBody>
      </p:sp>
    </p:spTree>
    <p:extLst>
      <p:ext uri="{BB962C8B-B14F-4D97-AF65-F5344CB8AC3E}">
        <p14:creationId xmlns:p14="http://schemas.microsoft.com/office/powerpoint/2010/main" val="151755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so100.ru/imagelib_2011/06/photo_small_2476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23100"/>
            <a:ext cx="5376598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5417587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Ручей</a:t>
            </a:r>
          </a:p>
        </p:txBody>
      </p:sp>
    </p:spTree>
    <p:extLst>
      <p:ext uri="{BB962C8B-B14F-4D97-AF65-F5344CB8AC3E}">
        <p14:creationId xmlns:p14="http://schemas.microsoft.com/office/powerpoint/2010/main" val="65303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                                       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</a:t>
            </a:r>
            <a:r>
              <a:rPr lang="ru-RU" sz="8000" spc="300" dirty="0">
                <a:solidFill>
                  <a:srgbClr val="002060"/>
                </a:solidFill>
              </a:rPr>
              <a:t>РЕПЕЙ</a:t>
            </a:r>
          </a:p>
          <a:p>
            <a:r>
              <a:rPr lang="ru-RU" sz="8000" spc="300">
                <a:solidFill>
                  <a:srgbClr val="002060"/>
                </a:solidFill>
              </a:rPr>
              <a:t>        РУЧЕЙ</a:t>
            </a:r>
            <a:endParaRPr lang="ru-RU" sz="8000" spc="3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66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202" y="1124744"/>
            <a:ext cx="632757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16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4778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.</a:t>
            </a:r>
          </a:p>
        </p:txBody>
      </p:sp>
      <p:pic>
        <p:nvPicPr>
          <p:cNvPr id="4100" name="Picture 4" descr="http://images.myshared.ru/17/1168516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14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62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hotos.wikimapia.org/p/00/04/93/39/42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7879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5647634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Йошкар-Ола</a:t>
            </a:r>
          </a:p>
        </p:txBody>
      </p:sp>
    </p:spTree>
    <p:extLst>
      <p:ext uri="{BB962C8B-B14F-4D97-AF65-F5344CB8AC3E}">
        <p14:creationId xmlns:p14="http://schemas.microsoft.com/office/powerpoint/2010/main" val="2630627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yday.uz/userfiles/5/images/%D0%B3%D0%B0%D0%BC%D0%BB%D0%B5%D1%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6147048" cy="4098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1880" y="486916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Йорик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595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s.napodiume.ru/content/r/1280-1280/photo/23152/6975/5728d9bf836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437457" cy="493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537321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Нью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Йорк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9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2076450" cy="2047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962" y="3977319"/>
            <a:ext cx="2076450" cy="20478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094" y="3094260"/>
            <a:ext cx="2076450" cy="2047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965" y="2029197"/>
            <a:ext cx="2076450" cy="20478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965" y="5013176"/>
            <a:ext cx="1638373" cy="16158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449" y="5107458"/>
            <a:ext cx="1710594" cy="16870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211" y="6017976"/>
            <a:ext cx="762220" cy="7517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309" y="6108551"/>
            <a:ext cx="763518" cy="75301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202" y="3991682"/>
            <a:ext cx="1054271" cy="10397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988" y="4118198"/>
            <a:ext cx="792088" cy="7811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952" y="4782622"/>
            <a:ext cx="466209" cy="45979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515" y="5551506"/>
            <a:ext cx="405053" cy="39947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670" y="6136704"/>
            <a:ext cx="288032" cy="28406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29" y="6486969"/>
            <a:ext cx="288032" cy="28406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623" y="6376639"/>
            <a:ext cx="422119" cy="41631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865" y="6287237"/>
            <a:ext cx="493050" cy="48626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42" y="6571495"/>
            <a:ext cx="229771" cy="22660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936" y="5759293"/>
            <a:ext cx="493050" cy="48626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045" y="6475975"/>
            <a:ext cx="178923" cy="17646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42713" y="97371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>
                <a:solidFill>
                  <a:srgbClr val="7030A0"/>
                </a:solidFill>
              </a:rPr>
              <a:t>Удачи!</a:t>
            </a:r>
          </a:p>
        </p:txBody>
      </p:sp>
    </p:spTree>
    <p:extLst>
      <p:ext uri="{BB962C8B-B14F-4D97-AF65-F5344CB8AC3E}">
        <p14:creationId xmlns:p14="http://schemas.microsoft.com/office/powerpoint/2010/main" val="215511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</TotalTime>
  <Words>13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Давыдов Артём</cp:lastModifiedBy>
  <cp:revision>6</cp:revision>
  <dcterms:created xsi:type="dcterms:W3CDTF">2016-12-08T08:28:24Z</dcterms:created>
  <dcterms:modified xsi:type="dcterms:W3CDTF">2016-11-08T16:48:41Z</dcterms:modified>
</cp:coreProperties>
</file>