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9" r:id="rId5"/>
    <p:sldId id="260" r:id="rId6"/>
    <p:sldId id="262" r:id="rId7"/>
    <p:sldId id="265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Мини-Лаборатория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«Крот Всезнайка»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Воспитатели: Немченко Наталья Анатольевна</a:t>
            </a:r>
          </a:p>
          <a:p>
            <a:r>
              <a:rPr lang="ru-RU" b="1" i="1" dirty="0" err="1" smtClean="0">
                <a:solidFill>
                  <a:srgbClr val="0070C0"/>
                </a:solidFill>
              </a:rPr>
              <a:t>Голубева</a:t>
            </a:r>
            <a:r>
              <a:rPr lang="ru-RU" b="1" i="1" dirty="0" smtClean="0">
                <a:solidFill>
                  <a:srgbClr val="0070C0"/>
                </a:solidFill>
              </a:rPr>
              <a:t> Ирина Викторовна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37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357430"/>
            <a:ext cx="3071834" cy="2676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DSCN376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2714620"/>
            <a:ext cx="3286148" cy="2805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гостях у Крота</a:t>
            </a:r>
            <a:endParaRPr lang="ru-RU" sz="6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ищем ветерок</a:t>
            </a:r>
            <a:endParaRPr lang="ru-RU" sz="6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4" descr="DSCN37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6032" y="2000240"/>
            <a:ext cx="3320935" cy="29907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5" descr="DSCN376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95058" y="1928802"/>
            <a:ext cx="3744884" cy="3220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35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3643338" cy="32695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Чудо</a:t>
            </a:r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водичка …</a:t>
            </a:r>
            <a:endParaRPr lang="ru-RU" sz="5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" descr="DSCN366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6374" y="2260297"/>
            <a:ext cx="3462251" cy="2967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N368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357430"/>
            <a:ext cx="3571900" cy="3329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Наташа\Desktop\DSCN37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14488"/>
            <a:ext cx="4038600" cy="3544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25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3816424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</a:rPr>
              <a:t>Чудесный песок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8" name="Содержимое 6" descr="DSCN356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29644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DSCN37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27342" y="2428868"/>
            <a:ext cx="3254695" cy="29660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Где спрятался воздух?</a:t>
            </a:r>
            <a:endParaRPr lang="ru-RU" sz="5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DSCN379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28802"/>
            <a:ext cx="4038600" cy="3329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N37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2" y="2857496"/>
            <a:ext cx="3824856" cy="33844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Содержимое 5" descr="DSCN376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571612"/>
            <a:ext cx="4038600" cy="36869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N37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DSCN37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29644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25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Мини-Лаборатория «Крот Всезнайка» </vt:lpstr>
      <vt:lpstr>В гостях у Крота</vt:lpstr>
      <vt:lpstr>Мы ищем ветерок</vt:lpstr>
      <vt:lpstr>Чудо водичка …</vt:lpstr>
      <vt:lpstr>Слайд 5</vt:lpstr>
      <vt:lpstr>Чудесный песок</vt:lpstr>
      <vt:lpstr>Где спрятался воздух?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Лаборатория для детского экспериментирования</dc:title>
  <cp:lastModifiedBy>Наташа</cp:lastModifiedBy>
  <cp:revision>14</cp:revision>
  <dcterms:modified xsi:type="dcterms:W3CDTF">2016-12-06T17:53:34Z</dcterms:modified>
</cp:coreProperties>
</file>