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07" autoAdjust="0"/>
  </p:normalViewPr>
  <p:slideViewPr>
    <p:cSldViewPr>
      <p:cViewPr varScale="1">
        <p:scale>
          <a:sx n="53" d="100"/>
          <a:sy n="53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58A396-E15A-44A0-8DCF-5A3C911D8105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356848-AC98-470A-9738-DB168B7FFD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0232" y="1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Зимушка-зима.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b04eb090ed8c04b0540980c8db423e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714356"/>
            <a:ext cx="7858180" cy="48251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8992" y="6215082"/>
            <a:ext cx="1905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Санкт-Петербург.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557214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Мочалова О.П.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 ГБДОУ №7.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5024"/>
            <a:ext cx="8358246" cy="62686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60735"/>
            <a:ext cx="8358215" cy="62686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00_1200_201001160951474406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60712"/>
            <a:ext cx="8572560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55797" y="285728"/>
            <a:ext cx="8202483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51334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214290"/>
            <a:ext cx="8358246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17613705_zim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214290"/>
            <a:ext cx="8429684" cy="621510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558010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4237432" cy="3356761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336" y="1857364"/>
            <a:ext cx="4719664" cy="480913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de6f6-ff6b-47e3-a9b1-5938c7d1468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15420" y="3000372"/>
            <a:ext cx="6228580" cy="3500462"/>
          </a:xfrm>
          <a:prstGeom prst="rect">
            <a:avLst/>
          </a:prstGeom>
        </p:spPr>
      </p:pic>
      <p:pic>
        <p:nvPicPr>
          <p:cNvPr id="5" name="Рисунок 4" descr="9ce18d36bc032eaf1ae334482ca9507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5286412" cy="4539419"/>
          </a:xfrm>
          <a:prstGeom prst="rect">
            <a:avLst/>
          </a:prstGeom>
        </p:spPr>
      </p:pic>
      <p:pic>
        <p:nvPicPr>
          <p:cNvPr id="6" name="Рисунок 5" descr="b1c536d1-b786-47db-b8f3-f4a4dcd14a3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57884" y="0"/>
            <a:ext cx="3071834" cy="282606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56602850_7645809b1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462552" cy="3067351"/>
          </a:xfrm>
          <a:prstGeom prst="rect">
            <a:avLst/>
          </a:prstGeom>
        </p:spPr>
      </p:pic>
      <p:pic>
        <p:nvPicPr>
          <p:cNvPr id="5" name="Рисунок 4" descr="foto3.pn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2678901"/>
            <a:ext cx="5572132" cy="41790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0052431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142852"/>
            <a:ext cx="4250566" cy="3025465"/>
          </a:xfrm>
          <a:prstGeom prst="rect">
            <a:avLst/>
          </a:prstGeom>
        </p:spPr>
      </p:pic>
      <p:pic>
        <p:nvPicPr>
          <p:cNvPr id="6" name="Рисунок 5" descr="7233487195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429256" y="3214686"/>
            <a:ext cx="3500462" cy="3214710"/>
          </a:xfrm>
          <a:prstGeom prst="rect">
            <a:avLst/>
          </a:prstGeom>
        </p:spPr>
      </p:pic>
      <p:pic>
        <p:nvPicPr>
          <p:cNvPr id="7" name="Рисунок 6" descr="201314031740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1670" y="3214686"/>
            <a:ext cx="3354348" cy="3121857"/>
          </a:xfrm>
          <a:prstGeom prst="rect">
            <a:avLst/>
          </a:prstGeom>
        </p:spPr>
      </p:pic>
      <p:pic>
        <p:nvPicPr>
          <p:cNvPr id="8" name="Рисунок 7" descr="devochka-kataetsya-na-lyzhah-0001611028-preview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42844" y="0"/>
            <a:ext cx="3214710" cy="46097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3174" y="0"/>
            <a:ext cx="361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ЗИМА  КАКАЯ?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tekstury-uzory-zima-led-krasivo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642918"/>
            <a:ext cx="4464843" cy="2976562"/>
          </a:xfrm>
          <a:prstGeom prst="rect">
            <a:avLst/>
          </a:prstGeom>
        </p:spPr>
      </p:pic>
      <p:pic>
        <p:nvPicPr>
          <p:cNvPr id="7" name="Рисунок 6" descr="motto.net.ua-966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143636" y="642918"/>
            <a:ext cx="2546555" cy="2886096"/>
          </a:xfrm>
          <a:prstGeom prst="rect">
            <a:avLst/>
          </a:prstGeom>
        </p:spPr>
      </p:pic>
      <p:pic>
        <p:nvPicPr>
          <p:cNvPr id="8" name="Рисунок 7" descr="0_1c07fc_1becb4cd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1670" y="3643314"/>
            <a:ext cx="4620122" cy="30003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4348" y="857232"/>
            <a:ext cx="1238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Морозная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3857628"/>
            <a:ext cx="1691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Снежная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2330" y="3786190"/>
            <a:ext cx="112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Холодная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214290"/>
            <a:ext cx="4286248" cy="3056261"/>
          </a:xfrm>
          <a:prstGeom prst="rect">
            <a:avLst/>
          </a:prstGeom>
        </p:spPr>
      </p:pic>
      <p:pic>
        <p:nvPicPr>
          <p:cNvPr id="5" name="Рисунок 4" descr="1382977544-fa9152903b2faec987c3c28f473c7568-1024x682.jpeg"/>
          <p:cNvPicPr>
            <a:picLocks noChangeAspect="1"/>
          </p:cNvPicPr>
          <p:nvPr/>
        </p:nvPicPr>
        <p:blipFill>
          <a:blip r:embed="rId3" cstate="email"/>
          <a:srcRect b="-1851"/>
          <a:stretch>
            <a:fillRect/>
          </a:stretch>
        </p:blipFill>
        <p:spPr>
          <a:xfrm>
            <a:off x="214282" y="1428736"/>
            <a:ext cx="4000528" cy="3929090"/>
          </a:xfrm>
          <a:prstGeom prst="rect">
            <a:avLst/>
          </a:prstGeom>
        </p:spPr>
      </p:pic>
      <p:pic>
        <p:nvPicPr>
          <p:cNvPr id="7" name="Рисунок 6" descr="zima.-kato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357562"/>
            <a:ext cx="4286280" cy="3143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3" y="285728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Здоровый образ жизни.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928934"/>
            <a:ext cx="7917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0"/>
            <a:ext cx="3308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СНЕГ-какой ?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ong_of_the_Silent_Snow_by_u_n_s_e_e_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142984"/>
            <a:ext cx="4811877" cy="3429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5140" y="71435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Белый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714356"/>
            <a:ext cx="146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Пушистый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268c8d74e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0761" y="2428868"/>
            <a:ext cx="5573239" cy="42910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42852"/>
            <a:ext cx="8143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Реки , озёра покрываются льдом.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2" cstate="email"/>
          <a:srcRect t="-411"/>
          <a:stretch>
            <a:fillRect/>
          </a:stretch>
        </p:blipFill>
        <p:spPr>
          <a:xfrm>
            <a:off x="214282" y="714356"/>
            <a:ext cx="3643306" cy="2673986"/>
          </a:xfrm>
          <a:prstGeom prst="rect">
            <a:avLst/>
          </a:prstGeom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357422" y="3429000"/>
            <a:ext cx="4808539" cy="3264561"/>
          </a:xfrm>
          <a:prstGeom prst="rect">
            <a:avLst/>
          </a:prstGeom>
        </p:spPr>
      </p:pic>
      <p:pic>
        <p:nvPicPr>
          <p:cNvPr id="7" name="Рисунок 6" descr="c483fdc26f89f8441c4943f6bf095d0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 flipV="1">
            <a:off x="4929190" y="714356"/>
            <a:ext cx="4071966" cy="26253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14290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выглядит снег на солнце 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4c3fcfd5acf473c3ed3a70a97eb4c3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857232"/>
            <a:ext cx="4686333" cy="2928958"/>
          </a:xfrm>
          <a:prstGeom prst="rect">
            <a:avLst/>
          </a:prstGeom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71670" y="3214686"/>
            <a:ext cx="4572000" cy="3429000"/>
          </a:xfrm>
          <a:prstGeom prst="rect">
            <a:avLst/>
          </a:prstGeom>
        </p:spPr>
      </p:pic>
      <p:pic>
        <p:nvPicPr>
          <p:cNvPr id="7" name="Рисунок 6" descr="img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69185" y="857232"/>
            <a:ext cx="3974815" cy="27991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4786322"/>
            <a:ext cx="96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Блестит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4786322"/>
            <a:ext cx="107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Сверкает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786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 деревьях , кустарниках  нет  листьев.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rev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28662" y="964389"/>
            <a:ext cx="7413350" cy="53663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14290"/>
            <a:ext cx="971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деревья остаются зимой зелёные?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oto19.pn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32"/>
            <a:ext cx="6072230" cy="4554173"/>
          </a:xfrm>
          <a:prstGeom prst="rect">
            <a:avLst/>
          </a:prstGeom>
        </p:spPr>
      </p:pic>
      <p:pic>
        <p:nvPicPr>
          <p:cNvPr id="7" name="Рисунок 6" descr="4061223_larg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91804" y="3000372"/>
            <a:ext cx="4852195" cy="37415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8148" y="1357298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600076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СОСНА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928926" y="6072206"/>
            <a:ext cx="85725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6643702" y="1428736"/>
            <a:ext cx="1143008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1736" y="142852"/>
            <a:ext cx="412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857232"/>
            <a:ext cx="57150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—на дворе снежок,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-пришла зима,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Ом-ом-ом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мы гулять пойдём,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ул-ул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зимний лес  уснул,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Ой-ой-ой- скачет заинька косой.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(51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70312" y="2714620"/>
            <a:ext cx="5173688" cy="38802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дети занимаются на прогулке зимой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02labgi0l12553973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42976" y="928670"/>
            <a:ext cx="6858048" cy="450059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105</Words>
  <Application>Microsoft Office PowerPoint</Application>
  <PresentationFormat>Экран (4:3)</PresentationFormat>
  <Paragraphs>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Olga_M</dc:creator>
  <cp:lastModifiedBy>Olga_M</cp:lastModifiedBy>
  <cp:revision>27</cp:revision>
  <dcterms:created xsi:type="dcterms:W3CDTF">2016-10-30T14:48:05Z</dcterms:created>
  <dcterms:modified xsi:type="dcterms:W3CDTF">2016-12-06T06:56:08Z</dcterms:modified>
</cp:coreProperties>
</file>