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A0B5E-A2A1-4588-9336-39E28BBEF110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3562E-AEAA-400D-8531-C73DC057F4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29614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Птицы с разным характером</a:t>
            </a:r>
            <a:endParaRPr lang="ru-RU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Восстановление\животные\птицы\Файл 0195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490882"/>
            <a:ext cx="3666331" cy="4127827"/>
          </a:xfrm>
          <a:prstGeom prst="rect">
            <a:avLst/>
          </a:prstGeom>
          <a:noFill/>
        </p:spPr>
      </p:pic>
      <p:pic>
        <p:nvPicPr>
          <p:cNvPr id="1027" name="Picture 3" descr="F:\Восстановление\животные\птицы\Файл 0196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15701"/>
            <a:ext cx="4499992" cy="444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Восстановление\животные\птицы\Файл 064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-47316"/>
            <a:ext cx="4990281" cy="6948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Восстановление\животные\птицы\7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84147" cy="5949280"/>
          </a:xfrm>
          <a:prstGeom prst="rect">
            <a:avLst/>
          </a:prstGeom>
          <a:noFill/>
        </p:spPr>
      </p:pic>
      <p:pic>
        <p:nvPicPr>
          <p:cNvPr id="2051" name="Picture 3" descr="F:\Восстановление\животные\птицы\j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110" y="404664"/>
            <a:ext cx="8561890" cy="6489913"/>
          </a:xfrm>
          <a:prstGeom prst="rect">
            <a:avLst/>
          </a:prstGeom>
          <a:noFill/>
        </p:spPr>
      </p:pic>
      <p:pic>
        <p:nvPicPr>
          <p:cNvPr id="2052" name="Picture 4" descr="F:\Восстановление\животные\птицы\Файл 0206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32" y="620688"/>
            <a:ext cx="5621188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Восстановление\животные\птицы\Файл 10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332" y="0"/>
            <a:ext cx="7841691" cy="6489439"/>
          </a:xfrm>
          <a:prstGeom prst="rect">
            <a:avLst/>
          </a:prstGeom>
          <a:noFill/>
        </p:spPr>
      </p:pic>
      <p:pic>
        <p:nvPicPr>
          <p:cNvPr id="3075" name="Picture 3" descr="F:\Восстановление\животные\птицы\Файл 065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226" y="0"/>
            <a:ext cx="9156225" cy="6848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Восстановление\животные\птицы\Файл 065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383861" cy="5589240"/>
          </a:xfrm>
          <a:prstGeom prst="rect">
            <a:avLst/>
          </a:prstGeom>
          <a:noFill/>
        </p:spPr>
      </p:pic>
      <p:pic>
        <p:nvPicPr>
          <p:cNvPr id="4099" name="Picture 3" descr="F:\Восстановление\животные\птицы\Файл 065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142875"/>
            <a:ext cx="7143750" cy="6715125"/>
          </a:xfrm>
          <a:prstGeom prst="rect">
            <a:avLst/>
          </a:prstGeom>
          <a:noFill/>
        </p:spPr>
      </p:pic>
      <p:pic>
        <p:nvPicPr>
          <p:cNvPr id="4100" name="Picture 4" descr="F:\Восстановление\животные\птицы\Файл 065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748464" cy="6298894"/>
          </a:xfrm>
          <a:prstGeom prst="rect">
            <a:avLst/>
          </a:prstGeom>
          <a:noFill/>
        </p:spPr>
      </p:pic>
      <p:pic>
        <p:nvPicPr>
          <p:cNvPr id="4101" name="Picture 5" descr="F:\Восстановление\животные\птицы\Файл 064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-41846"/>
            <a:ext cx="5688632" cy="6854920"/>
          </a:xfrm>
          <a:prstGeom prst="rect">
            <a:avLst/>
          </a:prstGeom>
          <a:noFill/>
        </p:spPr>
      </p:pic>
      <p:pic>
        <p:nvPicPr>
          <p:cNvPr id="4102" name="Picture 6" descr="F:\Восстановление\животные\птицы\Файл 0643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3" y="548680"/>
            <a:ext cx="8325830" cy="6096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Восстановление\животные\птицы\Файл 064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6575" cy="6021288"/>
          </a:xfrm>
          <a:prstGeom prst="rect">
            <a:avLst/>
          </a:prstGeom>
          <a:noFill/>
        </p:spPr>
      </p:pic>
      <p:pic>
        <p:nvPicPr>
          <p:cNvPr id="5123" name="Picture 3" descr="F:\Восстановление\животные\птицы\zhivotnye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311" y="0"/>
            <a:ext cx="8932689" cy="6858000"/>
          </a:xfrm>
          <a:prstGeom prst="rect">
            <a:avLst/>
          </a:prstGeom>
          <a:noFill/>
        </p:spPr>
      </p:pic>
      <p:pic>
        <p:nvPicPr>
          <p:cNvPr id="5124" name="Picture 4" descr="F:\Восстановление\животные\animashka-sorok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32960"/>
            <a:ext cx="5076056" cy="6890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Восстановление\животные\zver-3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732240" cy="6732240"/>
          </a:xfrm>
          <a:prstGeom prst="rect">
            <a:avLst/>
          </a:prstGeom>
          <a:noFill/>
        </p:spPr>
      </p:pic>
      <p:pic>
        <p:nvPicPr>
          <p:cNvPr id="6147" name="Picture 3" descr="F:\Восстановление\животные\pozitivnye-kartinki-4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5488" y="73246"/>
            <a:ext cx="4608512" cy="6784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Восстановление\животные\592e2aac8a8640d5b85d85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8145681" cy="5661248"/>
          </a:xfrm>
          <a:prstGeom prst="rect">
            <a:avLst/>
          </a:prstGeom>
          <a:noFill/>
        </p:spPr>
      </p:pic>
      <p:pic>
        <p:nvPicPr>
          <p:cNvPr id="8195" name="Picture 3" descr="F:\Восстановление\животные\птицы\animashki-3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188640"/>
            <a:ext cx="8712968" cy="5994522"/>
          </a:xfrm>
          <a:prstGeom prst="rect">
            <a:avLst/>
          </a:prstGeom>
          <a:noFill/>
        </p:spPr>
      </p:pic>
      <p:pic>
        <p:nvPicPr>
          <p:cNvPr id="8196" name="Picture 4" descr="F:\Восстановление\животные\птицы\animashki3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04159" y="0"/>
            <a:ext cx="7039841" cy="6858000"/>
          </a:xfrm>
          <a:prstGeom prst="rect">
            <a:avLst/>
          </a:prstGeom>
          <a:noFill/>
        </p:spPr>
      </p:pic>
      <p:pic>
        <p:nvPicPr>
          <p:cNvPr id="8197" name="Picture 5" descr="F:\Восстановление\животные\птицы\ptica-8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09383" y="-65136"/>
            <a:ext cx="6991009" cy="6923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Изобразить птицу с характером.</a:t>
            </a:r>
            <a:endParaRPr lang="ru-RU" dirty="0"/>
          </a:p>
        </p:txBody>
      </p:sp>
      <p:pic>
        <p:nvPicPr>
          <p:cNvPr id="7170" name="Picture 2" descr="F:\Восстановление\животные\dve-pticy - копия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218409"/>
            <a:ext cx="5868144" cy="4639592"/>
          </a:xfrm>
          <a:prstGeom prst="rect">
            <a:avLst/>
          </a:prstGeom>
          <a:noFill/>
        </p:spPr>
      </p:pic>
      <p:pic>
        <p:nvPicPr>
          <p:cNvPr id="7171" name="Picture 3" descr="F:\Восстановление\животные\птицы\animacija-sov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09825"/>
            <a:ext cx="2905125" cy="444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Рисунки детей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18" name="Picture 2" descr="F:\Восстановление\животные\птицы\1294656460_ar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16047"/>
            <a:ext cx="4355976" cy="5541954"/>
          </a:xfrm>
          <a:prstGeom prst="rect">
            <a:avLst/>
          </a:prstGeom>
          <a:noFill/>
        </p:spPr>
      </p:pic>
      <p:pic>
        <p:nvPicPr>
          <p:cNvPr id="9219" name="Picture 3" descr="F:\Восстановление\животные\птицы\Файл 0460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0865" y="2204865"/>
            <a:ext cx="4653136" cy="46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0A6B1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12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Птицы с разным характером</vt:lpstr>
      <vt:lpstr>Слайд 2</vt:lpstr>
      <vt:lpstr>Слайд 3</vt:lpstr>
      <vt:lpstr>Слайд 4</vt:lpstr>
      <vt:lpstr>Слайд 5</vt:lpstr>
      <vt:lpstr>Слайд 6</vt:lpstr>
      <vt:lpstr>Слайд 7</vt:lpstr>
      <vt:lpstr>Задание</vt:lpstr>
      <vt:lpstr>Рисунки детей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с разным характером</dc:title>
  <dc:creator>Учитель</dc:creator>
  <cp:lastModifiedBy>Учитель</cp:lastModifiedBy>
  <cp:revision>26</cp:revision>
  <dcterms:created xsi:type="dcterms:W3CDTF">2012-04-26T04:27:34Z</dcterms:created>
  <dcterms:modified xsi:type="dcterms:W3CDTF">2012-04-26T08:56:43Z</dcterms:modified>
</cp:coreProperties>
</file>