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6DDEA-0658-4813-9D91-398B009CBE32}" type="datetimeFigureOut">
              <a:rPr lang="ru-RU" smtClean="0"/>
              <a:t>21.11.2008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711F1-976C-4F3E-9831-D521046F86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Разноцветные жуки.</a:t>
            </a:r>
            <a:endParaRPr lang="ru-RU" sz="5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Формировать умение рисовать объекты природы.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sz="2000" dirty="0" smtClean="0"/>
              <a:t>Урок 30.</a:t>
            </a:r>
            <a:endParaRPr lang="ru-RU" sz="2000" dirty="0"/>
          </a:p>
        </p:txBody>
      </p:sp>
      <p:pic>
        <p:nvPicPr>
          <p:cNvPr id="1026" name="Picture 2" descr="C:\Documents and Settings\Администратор\Мои документы\Мои рисунки\насекомые\Насекомые\bc6470b53ca2bb541417ca3a8f4055c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326259">
            <a:off x="954105" y="134592"/>
            <a:ext cx="1767101" cy="1767101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насекомые\Насекомые\jo03vf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5143512"/>
            <a:ext cx="2857500" cy="1562100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Мои документы\Мои рисунки\насекомые\Насекомые\jo15fk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0"/>
            <a:ext cx="1619250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429420"/>
          </a:xfrm>
        </p:spPr>
        <p:txBody>
          <a:bodyPr/>
          <a:lstStyle/>
          <a:p>
            <a:r>
              <a:rPr lang="ru-RU" dirty="0" smtClean="0"/>
              <a:t>Весной пробуждается природа, и множество различных жучков, паучков, стрекоз, кузнечиков жужжат в воздухе, их можно заметить в траве, на цветах.</a:t>
            </a:r>
            <a:endParaRPr lang="ru-RU" dirty="0"/>
          </a:p>
        </p:txBody>
      </p:sp>
      <p:pic>
        <p:nvPicPr>
          <p:cNvPr id="2050" name="Picture 2" descr="C:\Documents and Settings\Администратор\Мои документы\Мои рисунки\насекомые\Насекомые\c135ed54c9687b0b6c12407f639882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643182"/>
            <a:ext cx="3667144" cy="3667144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Мои документы\Мои рисунки\насекомые\Насекомые\c135ed54c9687b0b6c12407f639882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2476500"/>
            <a:ext cx="1905000" cy="1905000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Мои документы\Мои рисунки\насекомые\Насекомые\c135ed54c9687b0b6c12407f639882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3143256"/>
            <a:ext cx="3500454" cy="3500454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Мои документы\Мои рисунки\насекомые\Насекомые\c135ed54c9687b0b6c12407f639882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1905000" cy="1905000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Мои документы\Мои рисунки\насекомые\Насекомые\c135ed54c9687b0b6c12407f639882f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500174"/>
            <a:ext cx="1905000" cy="1905000"/>
          </a:xfrm>
          <a:prstGeom prst="rect">
            <a:avLst/>
          </a:prstGeom>
          <a:noFill/>
        </p:spPr>
      </p:pic>
      <p:pic>
        <p:nvPicPr>
          <p:cNvPr id="2055" name="Picture 7" descr="C:\Documents and Settings\Администратор\Мои документы\Мои рисунки\насекомые\Насекомые\1563246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57214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Загадки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Голубой аэропланчик</a:t>
            </a:r>
          </a:p>
          <a:p>
            <a:r>
              <a:rPr lang="ru-RU" dirty="0" smtClean="0"/>
              <a:t>Сел на белый одуванчик.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7030A0"/>
                </a:solidFill>
              </a:rPr>
              <a:t>Шесть ног без копыт,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Летит – жужжит,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Упадёт - землю роет.</a:t>
            </a:r>
          </a:p>
          <a:p>
            <a:endParaRPr lang="ru-RU" i="1" dirty="0">
              <a:solidFill>
                <a:srgbClr val="7030A0"/>
              </a:solidFill>
            </a:endParaRPr>
          </a:p>
          <a:p>
            <a:r>
              <a:rPr lang="ru-RU" b="1" i="1" dirty="0" smtClean="0">
                <a:solidFill>
                  <a:schemeClr val="bg1"/>
                </a:solidFill>
              </a:rPr>
              <a:t>Спинка в веснушках,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Ах, как неловко!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И покраснела…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Documents and Settings\Администратор\Мои документы\Мои рисунки\насекомые\НАСЕКОМЫЕ (4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928670"/>
            <a:ext cx="2907501" cy="1938334"/>
          </a:xfrm>
          <a:prstGeom prst="rect">
            <a:avLst/>
          </a:prstGeom>
          <a:noFill/>
        </p:spPr>
      </p:pic>
      <p:pic>
        <p:nvPicPr>
          <p:cNvPr id="3074" name="Picture 2" descr="C:\Documents and Settings\Администратор\Мои документы\Мои рисунки\насекомые\Насекомые\a1f19d07ba20cefa94dfd899c95c9abf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496"/>
            <a:ext cx="1928826" cy="1326068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Мои документы\Мои рисунки\насекомые\Насекомые\nasekomie0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72074"/>
            <a:ext cx="1419225" cy="1381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Разновидность жуков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Администратор\Мои документы\Мои рисунки\насекомые\гусеницы, жуки\8270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Мои документы\Мои рисунки\насекомые\гусеницы, жуки\НАСЕКОМЫЕ (1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6788945" cy="4525963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Мои документы\Мои рисунки\насекомые\гусеницы, жуки\НАСЕКОМЫЕ (1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981200"/>
            <a:ext cx="7315200" cy="4876800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Мои документы\Мои рисунки\насекомые\гусеницы, жуки\НАСЕКОМЫЕ (2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28604"/>
            <a:ext cx="73152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Мои документы\Мои рисунки\насекомые\гусеницы, жуки\img2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6916396" cy="357190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Мои документы\Мои рисунки\насекомые\гусеницы, жуки\НАСЕКОМЫЕ (1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643050"/>
            <a:ext cx="7315200" cy="487680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Мои документы\Мои рисунки\насекомые\гусеницы, жуки\НАСЕКОМЫЕ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0"/>
            <a:ext cx="7315200" cy="4876800"/>
          </a:xfrm>
          <a:prstGeom prst="rect">
            <a:avLst/>
          </a:prstGeom>
          <a:noFill/>
        </p:spPr>
      </p:pic>
      <p:pic>
        <p:nvPicPr>
          <p:cNvPr id="5125" name="Picture 5" descr="C:\Documents and Settings\Администратор\Мои документы\Мои рисунки\насекомые\гусеницы, жуки\НАСЕКОМЫЕ (1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285860"/>
            <a:ext cx="835821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86116" y="3071810"/>
            <a:ext cx="1357322" cy="3000396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643306" y="2500306"/>
            <a:ext cx="642942" cy="64294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238109">
            <a:off x="2687779" y="3012340"/>
            <a:ext cx="1071570" cy="328614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20058571">
            <a:off x="4449038" y="2911860"/>
            <a:ext cx="1000132" cy="328614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3679025" y="2250273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5" idx="0"/>
          </p:cNvCxnSpPr>
          <p:nvPr/>
        </p:nvCxnSpPr>
        <p:spPr>
          <a:xfrm rot="5400000" flipH="1" flipV="1">
            <a:off x="3911198" y="2196695"/>
            <a:ext cx="357190" cy="25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5-конечная звезда 12"/>
          <p:cNvSpPr/>
          <p:nvPr/>
        </p:nvSpPr>
        <p:spPr>
          <a:xfrm>
            <a:off x="2928926" y="4214818"/>
            <a:ext cx="285752" cy="41433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000628" y="4786322"/>
            <a:ext cx="428628" cy="4857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19433333">
            <a:off x="5214942" y="785794"/>
            <a:ext cx="1928826" cy="235745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3410188">
            <a:off x="5120941" y="481155"/>
            <a:ext cx="642942" cy="61683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000628" y="1071546"/>
            <a:ext cx="914400" cy="17859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7864901">
            <a:off x="5968909" y="514125"/>
            <a:ext cx="968161" cy="164307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17" idx="2"/>
          </p:cNvCxnSpPr>
          <p:nvPr/>
        </p:nvCxnSpPr>
        <p:spPr>
          <a:xfrm rot="16200000" flipH="1" flipV="1">
            <a:off x="5000929" y="305851"/>
            <a:ext cx="51014" cy="480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7" idx="2"/>
          </p:cNvCxnSpPr>
          <p:nvPr/>
        </p:nvCxnSpPr>
        <p:spPr>
          <a:xfrm rot="5400000" flipH="1" flipV="1">
            <a:off x="5051954" y="214603"/>
            <a:ext cx="520466" cy="912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6215074" y="1000108"/>
            <a:ext cx="500066" cy="4857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143504" y="1571612"/>
            <a:ext cx="500066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 rot="19696419">
            <a:off x="6282239" y="2141567"/>
            <a:ext cx="452107" cy="65562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rot="4508805">
            <a:off x="785786" y="928670"/>
            <a:ext cx="1285884" cy="14287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928794" y="857232"/>
            <a:ext cx="571504" cy="50006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1143428">
            <a:off x="1657508" y="1308693"/>
            <a:ext cx="605125" cy="124300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rot="5678520">
            <a:off x="1046928" y="406122"/>
            <a:ext cx="557210" cy="12210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stCxn id="29" idx="7"/>
          </p:cNvCxnSpPr>
          <p:nvPr/>
        </p:nvCxnSpPr>
        <p:spPr>
          <a:xfrm rot="5400000" flipH="1" flipV="1">
            <a:off x="2421836" y="709128"/>
            <a:ext cx="216105" cy="226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29" idx="6"/>
          </p:cNvCxnSpPr>
          <p:nvPr/>
        </p:nvCxnSpPr>
        <p:spPr>
          <a:xfrm>
            <a:off x="2500298" y="1107265"/>
            <a:ext cx="35719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лужайке, на ромашке</a:t>
            </a:r>
          </a:p>
          <a:p>
            <a:r>
              <a:rPr lang="ru-RU" dirty="0" smtClean="0"/>
              <a:t>Жук летал в цветной рубашке.</a:t>
            </a:r>
          </a:p>
          <a:p>
            <a:r>
              <a:rPr lang="ru-RU" dirty="0" err="1" smtClean="0"/>
              <a:t>Жу-жу-жу</a:t>
            </a:r>
            <a:r>
              <a:rPr lang="ru-RU" dirty="0" smtClean="0"/>
              <a:t>, </a:t>
            </a:r>
            <a:r>
              <a:rPr lang="ru-RU" dirty="0" err="1" smtClean="0"/>
              <a:t>жу-жу-жу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Я с ромашками дружу.</a:t>
            </a:r>
          </a:p>
          <a:p>
            <a:r>
              <a:rPr lang="ru-RU" dirty="0" smtClean="0"/>
              <a:t>Тихо по ветру качаюсь,</a:t>
            </a:r>
          </a:p>
          <a:p>
            <a:r>
              <a:rPr lang="ru-RU" dirty="0" smtClean="0"/>
              <a:t>Низко-низко наклоняюсь.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насекомые\Насекомые\8c07757c2472358444e524a4e255b8a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714620"/>
            <a:ext cx="3905264" cy="1952632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Мои документы\Мои рисунки\насекомые\Насекомые\8c07757c2472358444e524a4e255b8a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643446"/>
            <a:ext cx="3857652" cy="1928826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Мои документы\Мои рисунки\насекомые\Насекомые\gallery_2_303_165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080652"/>
            <a:ext cx="3312331" cy="1777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Задание.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Нарядите своего жука, украсьте его.</a:t>
            </a:r>
            <a:endParaRPr lang="ru-RU" dirty="0"/>
          </a:p>
        </p:txBody>
      </p:sp>
      <p:pic>
        <p:nvPicPr>
          <p:cNvPr id="8194" name="Picture 2" descr="C:\Documents and Settings\Администратор\Мои документы\Мои рисунки\насекомые\гусеницы, жуки\НАСЕКОМЫЕ (4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76460"/>
            <a:ext cx="6500858" cy="4333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116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Разноцветные жуки.</vt:lpstr>
      <vt:lpstr>Слайд 2</vt:lpstr>
      <vt:lpstr>Загадки</vt:lpstr>
      <vt:lpstr>Разновидность жуков</vt:lpstr>
      <vt:lpstr>Слайд 5</vt:lpstr>
      <vt:lpstr>Слайд 6</vt:lpstr>
      <vt:lpstr>Слайд 7</vt:lpstr>
      <vt:lpstr>Физкультминутка</vt:lpstr>
      <vt:lpstr>Задание.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жуки.</dc:title>
  <dc:creator>Administrator</dc:creator>
  <cp:lastModifiedBy>Administrator</cp:lastModifiedBy>
  <cp:revision>24</cp:revision>
  <dcterms:created xsi:type="dcterms:W3CDTF">2008-11-21T08:12:19Z</dcterms:created>
  <dcterms:modified xsi:type="dcterms:W3CDTF">2008-11-21T12:05:45Z</dcterms:modified>
</cp:coreProperties>
</file>