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2" r:id="rId3"/>
    <p:sldId id="301" r:id="rId4"/>
    <p:sldId id="313" r:id="rId5"/>
    <p:sldId id="312" r:id="rId6"/>
    <p:sldId id="303" r:id="rId7"/>
    <p:sldId id="314" r:id="rId8"/>
    <p:sldId id="317" r:id="rId9"/>
    <p:sldId id="316" r:id="rId10"/>
    <p:sldId id="315" r:id="rId11"/>
    <p:sldId id="318" r:id="rId12"/>
    <p:sldId id="31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Матрёшка – русский сувенир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157192"/>
            <a:ext cx="4600600" cy="1296144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solidFill>
                  <a:srgbClr val="993300"/>
                </a:solidFill>
                <a:latin typeface="Monotype Corsiva" pitchFamily="66" charset="0"/>
              </a:rPr>
              <a:t>Воспитатель </a:t>
            </a:r>
          </a:p>
          <a:p>
            <a:r>
              <a:rPr lang="ru-RU" sz="2000" b="1" dirty="0" smtClean="0">
                <a:solidFill>
                  <a:srgbClr val="993300"/>
                </a:solidFill>
                <a:latin typeface="Monotype Corsiva" pitchFamily="66" charset="0"/>
              </a:rPr>
              <a:t>детского сада «Ромашка» </a:t>
            </a:r>
          </a:p>
          <a:p>
            <a:r>
              <a:rPr lang="ru-RU" sz="2000" b="1" dirty="0" err="1" smtClean="0">
                <a:solidFill>
                  <a:srgbClr val="993300"/>
                </a:solidFill>
                <a:latin typeface="Monotype Corsiva" pitchFamily="66" charset="0"/>
              </a:rPr>
              <a:t>Матулевич</a:t>
            </a:r>
            <a:r>
              <a:rPr lang="ru-RU" sz="2000" b="1" dirty="0" smtClean="0">
                <a:solidFill>
                  <a:srgbClr val="993300"/>
                </a:solidFill>
                <a:latin typeface="Monotype Corsiva" pitchFamily="66" charset="0"/>
              </a:rPr>
              <a:t> Е. В.</a:t>
            </a:r>
          </a:p>
          <a:p>
            <a:r>
              <a:rPr lang="ru-RU" sz="2000" b="1" dirty="0" smtClean="0">
                <a:solidFill>
                  <a:srgbClr val="993300"/>
                </a:solidFill>
                <a:latin typeface="Monotype Corsiva" pitchFamily="66" charset="0"/>
              </a:rPr>
              <a:t>г. Заводоуковск</a:t>
            </a:r>
            <a:endParaRPr lang="ru-RU" sz="2000" b="1" dirty="0">
              <a:solidFill>
                <a:srgbClr val="993300"/>
              </a:solidFill>
              <a:latin typeface="Monotype Corsiva" pitchFamily="66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36912"/>
            <a:ext cx="396353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idx="1"/>
          </p:nvPr>
        </p:nvSpPr>
        <p:spPr>
          <a:xfrm>
            <a:off x="755576" y="1412776"/>
            <a:ext cx="3744416" cy="4968551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dirty="0" smtClean="0"/>
              <a:t>Русская матрешка</a:t>
            </a:r>
            <a:r>
              <a:rPr lang="ru-RU" sz="2400" dirty="0" smtClean="0"/>
              <a:t> стала модным сувениром. Красиво расписанные и дорогие матрешки продаются иностранцам как своеобразный символ России, как типичный русский сувенир.   Матрешка – не только украшение, она – прежде всего игрушка для детей.    </a:t>
            </a:r>
          </a:p>
          <a:p>
            <a:pPr eaLnBrk="1" hangingPunct="1">
              <a:defRPr/>
            </a:pPr>
            <a:endParaRPr lang="ru-RU" sz="24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547664" y="692696"/>
            <a:ext cx="6069360" cy="72008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Русский сувенир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355976" y="1556792"/>
            <a:ext cx="3923159" cy="3875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547664" y="692696"/>
            <a:ext cx="6069360" cy="72008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Олимпийский сувенир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22530" name="Picture 2" descr="http://novayagazeta-ug.ru/sites/default/files/news/01-2014/big_1302498007.0.824635001302498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628800"/>
            <a:ext cx="2736304" cy="3891632"/>
          </a:xfrm>
          <a:prstGeom prst="rect">
            <a:avLst/>
          </a:prstGeom>
          <a:noFill/>
        </p:spPr>
      </p:pic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1187624" y="1484784"/>
            <a:ext cx="4038600" cy="453072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Официальным сувениром Олимпийских игр в Сочи 2014 была  матрешка.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547664" y="1412776"/>
            <a:ext cx="6069360" cy="72008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Спасибо за внимание!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026" name="Picture 2" descr="http://img0.liveinternet.ru/images/attach/c/8/100/596/100596410_large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348880"/>
            <a:ext cx="4520844" cy="3398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59632" y="1412776"/>
            <a:ext cx="3122488" cy="4320505"/>
          </a:xfrm>
          <a:prstGeom prst="rect">
            <a:avLst/>
          </a:prstGeom>
        </p:spPr>
      </p:pic>
      <p:sp>
        <p:nvSpPr>
          <p:cNvPr id="4" name="Rectangle 9"/>
          <p:cNvSpPr txBox="1">
            <a:spLocks noChangeArrowheads="1"/>
          </p:cNvSpPr>
          <p:nvPr/>
        </p:nvSpPr>
        <p:spPr>
          <a:xfrm>
            <a:off x="4499992" y="1772816"/>
            <a:ext cx="4038600" cy="197281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Матрёшка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— русская деревянная игрушка в виде расписной куклы, внутри которой находятся подобные ей куклы меньшего размера.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47664" y="692696"/>
            <a:ext cx="6069360" cy="72008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«Статная дама»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1547664" y="692696"/>
            <a:ext cx="6069360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Матрёшка – символ рода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1700808"/>
            <a:ext cx="36724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Слово «матрёшка» происходит от слова «мать». Таким образом, эта игрушка олицетворяет мать многочисленного семейства, являясь символом материнства, плодородия, образ Рода, нескольких поколений предков и потомков.</a:t>
            </a:r>
            <a:endParaRPr lang="ru-RU" sz="2400" dirty="0"/>
          </a:p>
        </p:txBody>
      </p:sp>
      <p:sp>
        <p:nvSpPr>
          <p:cNvPr id="15362" name="AutoShape 2" descr="http://drevoroda.ru/images/ed93caa9da842fe71ddf90e36961b5c1/thumb_matryoshka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://drevoroda.ru/images/ed93caa9da842fe71ddf90e36961b5c1/thumb_matryoshka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://drevoroda.ru/images/cdc55a78aca357f610d7a5c31c9f5b70/thumb_matryoshka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2" name="Picture 12" descr="http://img1.liveinternet.ru/images/attach/c/8/100/596/100596411_large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3672407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908720"/>
            <a:ext cx="6717432" cy="12961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Рождение русской  матрёшки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971600" y="1844824"/>
            <a:ext cx="3394075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img1.liveinternet.ru/images/attach/c/8/100/596/100596399_large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92896"/>
            <a:ext cx="2956118" cy="28083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1700808"/>
            <a:ext cx="41044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i="1" dirty="0" smtClean="0"/>
              <a:t> </a:t>
            </a:r>
            <a:r>
              <a:rPr lang="ru-RU" sz="2400" dirty="0" smtClean="0"/>
              <a:t>Первая русская матрёшка, выточенная Василием </a:t>
            </a:r>
            <a:r>
              <a:rPr lang="ru-RU" sz="2400" dirty="0" err="1" smtClean="0"/>
              <a:t>Звёздочкиным</a:t>
            </a:r>
            <a:r>
              <a:rPr lang="ru-RU" sz="2400" dirty="0" smtClean="0"/>
              <a:t> и расписанная Сергеем Малютиным, была восьмиместной: за девочкой с чёрным петухом следовал мальчик, затем опять девочка и так далее. Все фигурки отличались друг от друга, а последняя, восьмая, изображала </a:t>
            </a:r>
            <a:r>
              <a:rPr lang="ru-RU" sz="2400" dirty="0" err="1" smtClean="0"/>
              <a:t>спелёнутого</a:t>
            </a:r>
            <a:r>
              <a:rPr lang="ru-RU" sz="2400" dirty="0" smtClean="0"/>
              <a:t> младенца. 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683568" y="1412776"/>
            <a:ext cx="4032448" cy="43924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касается количества мест, то самой распространенной и поныне самой популярной является пятиместная матрешка. Однако часто встречаются также матрешки в три- семь- десять- пятнадцать мест. А в Семёнове самая большая достигала по численности 72 предмета, высота её была 1 метр.  </a:t>
            </a:r>
          </a:p>
        </p:txBody>
      </p:sp>
      <p:pic>
        <p:nvPicPr>
          <p:cNvPr id="5122" name="Picture 2" descr="http://img0.liveinternet.ru/images/attach/c/8/100/596/100596418_large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700808"/>
            <a:ext cx="3600398" cy="3600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idx="1"/>
          </p:nvPr>
        </p:nvSpPr>
        <p:spPr>
          <a:xfrm>
            <a:off x="827584" y="1340768"/>
            <a:ext cx="3610744" cy="4752527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ru-RU" sz="2600" b="1" dirty="0" smtClean="0"/>
              <a:t>Русская матрешка</a:t>
            </a:r>
            <a:r>
              <a:rPr lang="ru-RU" sz="2600" dirty="0" smtClean="0"/>
              <a:t> стала модным сувениром. Красиво расписанные и дорогие матрешки продаются иностранцам как своеобразный символ России, как типичный русский сувенир.   Матрешка – не только украшение или сувенир, она – прежде всего игрушка для детей.   </a:t>
            </a:r>
            <a:r>
              <a:rPr lang="ru-RU" sz="2400" dirty="0" smtClean="0"/>
              <a:t> </a:t>
            </a:r>
          </a:p>
          <a:p>
            <a:pPr eaLnBrk="1" hangingPunct="1">
              <a:buNone/>
              <a:defRPr/>
            </a:pPr>
            <a:endParaRPr lang="ru-RU" sz="24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547664" y="692696"/>
            <a:ext cx="6069360" cy="72008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Русский сувенир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355976" y="1556792"/>
            <a:ext cx="3923159" cy="3875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836712"/>
            <a:ext cx="6069360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Изготовление и роспись матрёшек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1115616" y="2276872"/>
            <a:ext cx="3466728" cy="35569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Матрешки изготавливаются индивидуальным автором.  Используется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липа, берёза, осина. Сушат дерево 2 года. Первой на свет появляется самая маленькая – которая не открывается.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http://img1.liveinternet.ru/images/attach/c/8/100/596/100596385_larg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212976"/>
            <a:ext cx="3528392" cy="2541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1043608" y="1052736"/>
            <a:ext cx="3610744" cy="1800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Расписываются матрешки акварельными и гуашевыми красками. </a:t>
            </a: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>
          <a:xfrm>
            <a:off x="899592" y="3284984"/>
            <a:ext cx="4176464" cy="244827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Заключительный этап - сувенир покрывается слоем лака. Лак защищает изделия от влаги и пыли, а также придает особый блеск готовому сувениру.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48064" y="3068960"/>
            <a:ext cx="2093475" cy="3311698"/>
          </a:xfrm>
          <a:prstGeom prst="rect">
            <a:avLst/>
          </a:prstGeom>
        </p:spPr>
      </p:pic>
      <p:pic>
        <p:nvPicPr>
          <p:cNvPr id="23554" name="Picture 2" descr="http://img0.liveinternet.ru/images/attach/c/8/100/596/100596388_large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64704"/>
            <a:ext cx="2980746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547664" y="692696"/>
            <a:ext cx="6069360" cy="72008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69269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Матрешка - древняя краса</a:t>
            </a:r>
            <a:br>
              <a:rPr lang="ru-RU" dirty="0" smtClean="0"/>
            </a:br>
            <a:r>
              <a:rPr lang="ru-RU" dirty="0" smtClean="0"/>
              <a:t>Сквозь времена дошла до нас.</a:t>
            </a:r>
            <a:br>
              <a:rPr lang="ru-RU" dirty="0" smtClean="0"/>
            </a:br>
            <a:r>
              <a:rPr lang="ru-RU" dirty="0" smtClean="0"/>
              <a:t>Ей имя русское дано.</a:t>
            </a:r>
            <a:br>
              <a:rPr lang="ru-RU" dirty="0" smtClean="0"/>
            </a:br>
            <a:r>
              <a:rPr lang="ru-RU" dirty="0" smtClean="0"/>
              <a:t>Она красива и мила,</a:t>
            </a:r>
            <a:br>
              <a:rPr lang="ru-RU" dirty="0" smtClean="0"/>
            </a:br>
            <a:r>
              <a:rPr lang="ru-RU" dirty="0" smtClean="0"/>
              <a:t>Всем улыбается она.</a:t>
            </a:r>
            <a:br>
              <a:rPr lang="ru-RU" dirty="0" smtClean="0"/>
            </a:br>
            <a:r>
              <a:rPr lang="ru-RU" dirty="0" smtClean="0"/>
              <a:t>Одета, как в былые времена,</a:t>
            </a:r>
            <a:br>
              <a:rPr lang="ru-RU" dirty="0" smtClean="0"/>
            </a:br>
            <a:r>
              <a:rPr lang="ru-RU" dirty="0" smtClean="0"/>
              <a:t>Одежда традициям верна.</a:t>
            </a:r>
            <a:br>
              <a:rPr lang="ru-RU" dirty="0" smtClean="0"/>
            </a:br>
            <a:r>
              <a:rPr lang="ru-RU" dirty="0" smtClean="0"/>
              <a:t>На платке узор замысловат,</a:t>
            </a:r>
            <a:br>
              <a:rPr lang="ru-RU" dirty="0" smtClean="0"/>
            </a:br>
            <a:r>
              <a:rPr lang="ru-RU" dirty="0" smtClean="0"/>
              <a:t>На сарафане цветы огнем горят!</a:t>
            </a:r>
          </a:p>
          <a:p>
            <a:r>
              <a:rPr lang="ru-RU" dirty="0" smtClean="0"/>
              <a:t>(Приходько В.)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4365104"/>
            <a:ext cx="4032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Матрешка пестрая, красивая, забавная</a:t>
            </a:r>
            <a:br>
              <a:rPr lang="ru-RU" dirty="0" smtClean="0"/>
            </a:br>
            <a:r>
              <a:rPr lang="ru-RU" dirty="0" smtClean="0"/>
              <a:t>Со всех сторон нарядная.</a:t>
            </a:r>
            <a:br>
              <a:rPr lang="ru-RU" dirty="0" smtClean="0"/>
            </a:br>
            <a:r>
              <a:rPr lang="ru-RU" dirty="0" smtClean="0"/>
              <a:t>В косу волосы убраны</a:t>
            </a:r>
            <a:br>
              <a:rPr lang="ru-RU" dirty="0" smtClean="0"/>
            </a:br>
            <a:r>
              <a:rPr lang="ru-RU" dirty="0" smtClean="0"/>
              <a:t>У русской красавицы,</a:t>
            </a:r>
            <a:br>
              <a:rPr lang="ru-RU" dirty="0" smtClean="0"/>
            </a:br>
            <a:r>
              <a:rPr lang="ru-RU" dirty="0" smtClean="0"/>
              <a:t>И она всем нравится.</a:t>
            </a:r>
          </a:p>
          <a:p>
            <a:r>
              <a:rPr lang="ru-RU" dirty="0" smtClean="0"/>
              <a:t>(Кулешова А.)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340768"/>
            <a:ext cx="28803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Русская красавица</a:t>
            </a:r>
            <a:br>
              <a:rPr lang="ru-RU" dirty="0" smtClean="0"/>
            </a:br>
            <a:r>
              <a:rPr lang="ru-RU" dirty="0" smtClean="0"/>
              <a:t>И повсюду славится.</a:t>
            </a:r>
            <a:br>
              <a:rPr lang="ru-RU" dirty="0" smtClean="0"/>
            </a:br>
            <a:r>
              <a:rPr lang="ru-RU" dirty="0" smtClean="0"/>
              <a:t>У матрешки говорят -</a:t>
            </a:r>
            <a:br>
              <a:rPr lang="ru-RU" dirty="0" smtClean="0"/>
            </a:br>
            <a:r>
              <a:rPr lang="ru-RU" dirty="0" smtClean="0"/>
              <a:t>Самый лучший наряд.</a:t>
            </a:r>
            <a:br>
              <a:rPr lang="ru-RU" dirty="0" smtClean="0"/>
            </a:br>
            <a:r>
              <a:rPr lang="ru-RU" dirty="0" smtClean="0"/>
              <a:t>Сарафанчик расписной</a:t>
            </a:r>
            <a:br>
              <a:rPr lang="ru-RU" dirty="0" smtClean="0"/>
            </a:br>
            <a:r>
              <a:rPr lang="ru-RU" dirty="0" smtClean="0"/>
              <a:t>Весь блистает красотой.</a:t>
            </a:r>
            <a:br>
              <a:rPr lang="ru-RU" dirty="0" smtClean="0"/>
            </a:br>
            <a:r>
              <a:rPr lang="ru-RU" dirty="0" smtClean="0"/>
              <a:t>Под платочком коса</a:t>
            </a:r>
            <a:br>
              <a:rPr lang="ru-RU" dirty="0" smtClean="0"/>
            </a:br>
            <a:r>
              <a:rPr lang="ru-RU" dirty="0" smtClean="0"/>
              <a:t>Ну и девица – краса!</a:t>
            </a:r>
            <a:br>
              <a:rPr lang="ru-RU" dirty="0" smtClean="0"/>
            </a:br>
            <a:r>
              <a:rPr lang="ru-RU" dirty="0" smtClean="0"/>
              <a:t>На окошке стоит</a:t>
            </a:r>
            <a:br>
              <a:rPr lang="ru-RU" dirty="0" smtClean="0"/>
            </a:br>
            <a:r>
              <a:rPr lang="ru-RU" dirty="0" smtClean="0"/>
              <a:t>И на всех на нас глядит.</a:t>
            </a:r>
            <a:br>
              <a:rPr lang="ru-RU" dirty="0" smtClean="0"/>
            </a:br>
            <a:r>
              <a:rPr lang="ru-RU" dirty="0" smtClean="0"/>
              <a:t>Улыбнется. По секрету</a:t>
            </a:r>
            <a:br>
              <a:rPr lang="ru-RU" dirty="0" smtClean="0"/>
            </a:br>
            <a:r>
              <a:rPr lang="ru-RU" dirty="0" smtClean="0"/>
              <a:t>Красивей матрешки нету!</a:t>
            </a:r>
          </a:p>
          <a:p>
            <a:r>
              <a:rPr lang="ru-RU" dirty="0" smtClean="0"/>
              <a:t>(Медведева З.)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301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Матрёшка – русский сувенир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 Ромазановна</dc:creator>
  <cp:lastModifiedBy>Елена</cp:lastModifiedBy>
  <cp:revision>101</cp:revision>
  <dcterms:created xsi:type="dcterms:W3CDTF">2012-06-28T13:08:12Z</dcterms:created>
  <dcterms:modified xsi:type="dcterms:W3CDTF">2016-12-06T11:52:19Z</dcterms:modified>
</cp:coreProperties>
</file>