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Е.в. Топчиева</a:t>
            </a:r>
          </a:p>
          <a:p>
            <a:r>
              <a:rPr lang="ru-RU" dirty="0" smtClean="0"/>
              <a:t>Учитель обществознания МБОУ СОШ №92 г. Воронеж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42"/>
            <a:ext cx="7772400" cy="1752600"/>
          </a:xfrm>
        </p:spPr>
        <p:txBody>
          <a:bodyPr>
            <a:noAutofit/>
          </a:bodyPr>
          <a:lstStyle/>
          <a:p>
            <a:r>
              <a:rPr lang="ru-RU" sz="6000" dirty="0" smtClean="0"/>
              <a:t>Семья и семейные отношения</a:t>
            </a:r>
            <a:endParaRPr lang="ru-RU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714488"/>
            <a:ext cx="8413652" cy="4681728"/>
          </a:xfrm>
        </p:spPr>
        <p:txBody>
          <a:bodyPr/>
          <a:lstStyle/>
          <a:p>
            <a:r>
              <a:rPr lang="ru-RU" dirty="0" smtClean="0"/>
              <a:t>1 Для чего люди создают семьи</a:t>
            </a:r>
          </a:p>
          <a:p>
            <a:r>
              <a:rPr lang="ru-RU" dirty="0" smtClean="0"/>
              <a:t>2 Если семья не выполняет своих обязанностей</a:t>
            </a:r>
          </a:p>
          <a:p>
            <a:r>
              <a:rPr lang="ru-RU" dirty="0" smtClean="0"/>
              <a:t>3 Какие бывают семьи</a:t>
            </a:r>
          </a:p>
          <a:p>
            <a:r>
              <a:rPr lang="ru-RU" dirty="0" smtClean="0"/>
              <a:t>4 Закрепление изученного материала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Заполним кластер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071802" y="2000240"/>
            <a:ext cx="2857520" cy="185738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643306" y="2357430"/>
            <a:ext cx="1928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семья</a:t>
            </a:r>
            <a:endParaRPr lang="ru-RU" sz="4800" dirty="0"/>
          </a:p>
        </p:txBody>
      </p:sp>
      <p:sp>
        <p:nvSpPr>
          <p:cNvPr id="7" name="Овал 6"/>
          <p:cNvSpPr/>
          <p:nvPr/>
        </p:nvSpPr>
        <p:spPr>
          <a:xfrm>
            <a:off x="714348" y="1571612"/>
            <a:ext cx="2428892" cy="114300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928662" y="1714488"/>
            <a:ext cx="2071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Рождение детей</a:t>
            </a:r>
            <a:endParaRPr lang="ru-RU" sz="2800" dirty="0"/>
          </a:p>
        </p:txBody>
      </p:sp>
      <p:sp>
        <p:nvSpPr>
          <p:cNvPr id="9" name="Овал 8"/>
          <p:cNvSpPr/>
          <p:nvPr/>
        </p:nvSpPr>
        <p:spPr>
          <a:xfrm>
            <a:off x="642910" y="3214686"/>
            <a:ext cx="2643206" cy="128588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928662" y="3357562"/>
            <a:ext cx="22860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Ведение хозяйства</a:t>
            </a:r>
            <a:endParaRPr lang="ru-RU" sz="2800" dirty="0"/>
          </a:p>
        </p:txBody>
      </p:sp>
      <p:sp>
        <p:nvSpPr>
          <p:cNvPr id="11" name="Овал 10"/>
          <p:cNvSpPr/>
          <p:nvPr/>
        </p:nvSpPr>
        <p:spPr>
          <a:xfrm>
            <a:off x="6215074" y="1643050"/>
            <a:ext cx="2571768" cy="128588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357950" y="1857364"/>
            <a:ext cx="22145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Воспитание детей</a:t>
            </a:r>
            <a:endParaRPr lang="ru-RU" sz="2800" dirty="0"/>
          </a:p>
        </p:txBody>
      </p:sp>
      <p:sp>
        <p:nvSpPr>
          <p:cNvPr id="13" name="Овал 12"/>
          <p:cNvSpPr/>
          <p:nvPr/>
        </p:nvSpPr>
        <p:spPr>
          <a:xfrm>
            <a:off x="6000760" y="3214686"/>
            <a:ext cx="2714644" cy="135732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286512" y="3643314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Защита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3000364" y="4572008"/>
            <a:ext cx="3500462" cy="142876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286116" y="4786322"/>
            <a:ext cx="30003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Любовь, тепло, ласка</a:t>
            </a:r>
            <a:endParaRPr lang="ru-RU" sz="2800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0644230" y="5357826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«Цепочка»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8413652" cy="4681728"/>
          </a:xfrm>
        </p:spPr>
        <p:txBody>
          <a:bodyPr/>
          <a:lstStyle/>
          <a:p>
            <a:pPr marL="288000" indent="0" algn="ctr">
              <a:buNone/>
            </a:pPr>
            <a:r>
              <a:rPr lang="ru-RU" dirty="0" smtClean="0"/>
              <a:t>Используя свои знания и опыт, назовите те виды помощи, которые государство: оказывает семьям:</a:t>
            </a:r>
          </a:p>
          <a:p>
            <a:pPr marL="288000" indent="0" algn="ctr"/>
            <a:r>
              <a:rPr lang="ru-RU" dirty="0" smtClean="0"/>
              <a:t>Строит детские сады</a:t>
            </a:r>
          </a:p>
          <a:p>
            <a:pPr marL="288000" indent="0" algn="ctr"/>
            <a:r>
              <a:rPr lang="ru-RU" dirty="0" smtClean="0"/>
              <a:t>Материально обеспечивает школы</a:t>
            </a:r>
          </a:p>
          <a:p>
            <a:pPr marL="288000" indent="0" algn="ctr"/>
            <a:r>
              <a:rPr lang="ru-RU" dirty="0" smtClean="0"/>
              <a:t>Заботится о благополучии семей</a:t>
            </a:r>
          </a:p>
          <a:p>
            <a:pPr marL="288000" indent="0" algn="ctr"/>
            <a:r>
              <a:rPr lang="ru-RU" dirty="0" smtClean="0"/>
              <a:t>Выплачивает материнский капитал</a:t>
            </a:r>
          </a:p>
          <a:p>
            <a:pPr marL="288000" indent="0" algn="ctr"/>
            <a:r>
              <a:rPr lang="ru-RU" dirty="0" smtClean="0"/>
              <a:t>Помогает многодетным семьям</a:t>
            </a:r>
          </a:p>
          <a:p>
            <a:pPr marL="288000" indent="0" algn="ctr"/>
            <a:r>
              <a:rPr lang="ru-RU" dirty="0" smtClean="0"/>
              <a:t>Помогает семьям приобрести жилье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Составьте портрет благополучной и неблагополучной семьи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074" name="Picture 2" descr="Image result for хорошая сем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3116"/>
            <a:ext cx="4286250" cy="2933701"/>
          </a:xfrm>
          <a:prstGeom prst="rect">
            <a:avLst/>
          </a:prstGeom>
          <a:noFill/>
        </p:spPr>
      </p:pic>
      <p:pic>
        <p:nvPicPr>
          <p:cNvPr id="3076" name="Picture 4" descr="Image result for неблагополучная семь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143116"/>
            <a:ext cx="4215580" cy="29603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>Семьи бывают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9143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err="1" smtClean="0"/>
              <a:t>двухпоколенные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6286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err="1" smtClean="0"/>
              <a:t>трехпоколенные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3643314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четырехпоколенные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072066" y="3643314"/>
            <a:ext cx="3643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неполная семья</a:t>
            </a:r>
            <a:endParaRPr lang="ru-RU" sz="2800" dirty="0"/>
          </a:p>
        </p:txBody>
      </p:sp>
      <p:pic>
        <p:nvPicPr>
          <p:cNvPr id="2050" name="Picture 2" descr="Image result for двухпоколенная  сем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857364"/>
            <a:ext cx="2476518" cy="1857388"/>
          </a:xfrm>
          <a:prstGeom prst="rect">
            <a:avLst/>
          </a:prstGeom>
          <a:noFill/>
        </p:spPr>
      </p:pic>
      <p:pic>
        <p:nvPicPr>
          <p:cNvPr id="2054" name="Picture 6" descr="Image result for трехпоколенная  семь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857364"/>
            <a:ext cx="2571768" cy="1832614"/>
          </a:xfrm>
          <a:prstGeom prst="rect">
            <a:avLst/>
          </a:prstGeom>
          <a:noFill/>
        </p:spPr>
      </p:pic>
      <p:pic>
        <p:nvPicPr>
          <p:cNvPr id="2056" name="Picture 8" descr="Image result for четыре поколения семь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4214818"/>
            <a:ext cx="3005091" cy="2000264"/>
          </a:xfrm>
          <a:prstGeom prst="rect">
            <a:avLst/>
          </a:prstGeom>
          <a:noFill/>
        </p:spPr>
      </p:pic>
      <p:pic>
        <p:nvPicPr>
          <p:cNvPr id="2058" name="Picture 10" descr="Image result for неполная семь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4071942"/>
            <a:ext cx="2428892" cy="21074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Итоги урока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Сегодня на уроке я работал (а)…</a:t>
            </a:r>
          </a:p>
          <a:p>
            <a:pPr>
              <a:buNone/>
            </a:pPr>
            <a:r>
              <a:rPr lang="ru-RU" sz="3200" dirty="0" smtClean="0"/>
              <a:t>Своей работай на уроке я…</a:t>
            </a:r>
          </a:p>
          <a:p>
            <a:pPr>
              <a:buNone/>
            </a:pPr>
            <a:r>
              <a:rPr lang="ru-RU" sz="3200" dirty="0" smtClean="0"/>
              <a:t>Урок мне показался…</a:t>
            </a:r>
          </a:p>
          <a:p>
            <a:pPr>
              <a:buNone/>
            </a:pPr>
            <a:r>
              <a:rPr lang="ru-RU" sz="3200" dirty="0" smtClean="0"/>
              <a:t>Мое настроение стало….</a:t>
            </a:r>
          </a:p>
          <a:p>
            <a:pPr>
              <a:buNone/>
            </a:pPr>
            <a:r>
              <a:rPr lang="ru-RU" sz="3200" dirty="0" smtClean="0"/>
              <a:t>Материал урока мне  был…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65</TotalTime>
  <Words>137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Официальная</vt:lpstr>
      <vt:lpstr>Семья и семейные отношения</vt:lpstr>
      <vt:lpstr>План урока</vt:lpstr>
      <vt:lpstr>Заполним кластер</vt:lpstr>
      <vt:lpstr>Игра «Цепочка»</vt:lpstr>
      <vt:lpstr>Составьте портрет благополучной и неблагополучной семьи</vt:lpstr>
      <vt:lpstr>Семьи бывают</vt:lpstr>
      <vt:lpstr>Итоги урока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 и семейные отношения</dc:title>
  <dc:creator>Александр Топчиев</dc:creator>
  <cp:lastModifiedBy>AT</cp:lastModifiedBy>
  <cp:revision>8</cp:revision>
  <dcterms:created xsi:type="dcterms:W3CDTF">2016-11-09T15:14:44Z</dcterms:created>
  <dcterms:modified xsi:type="dcterms:W3CDTF">2016-12-06T18:14:21Z</dcterms:modified>
</cp:coreProperties>
</file>