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7" r:id="rId2"/>
    <p:sldId id="264" r:id="rId3"/>
    <p:sldId id="258" r:id="rId4"/>
    <p:sldId id="265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69AD9-74CE-4CED-B418-8E8B0C0E9DDE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A9B79-AAAD-4B9A-B84A-A301AF3B464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69AD9-74CE-4CED-B418-8E8B0C0E9DDE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A9B79-AAAD-4B9A-B84A-A301AF3B46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69AD9-74CE-4CED-B418-8E8B0C0E9DDE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A9B79-AAAD-4B9A-B84A-A301AF3B46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69AD9-74CE-4CED-B418-8E8B0C0E9DDE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A9B79-AAAD-4B9A-B84A-A301AF3B46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69AD9-74CE-4CED-B418-8E8B0C0E9DDE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A9B79-AAAD-4B9A-B84A-A301AF3B464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69AD9-74CE-4CED-B418-8E8B0C0E9DDE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A9B79-AAAD-4B9A-B84A-A301AF3B46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69AD9-74CE-4CED-B418-8E8B0C0E9DDE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A9B79-AAAD-4B9A-B84A-A301AF3B4648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69AD9-74CE-4CED-B418-8E8B0C0E9DDE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A9B79-AAAD-4B9A-B84A-A301AF3B46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69AD9-74CE-4CED-B418-8E8B0C0E9DDE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A9B79-AAAD-4B9A-B84A-A301AF3B46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69AD9-74CE-4CED-B418-8E8B0C0E9DDE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A9B79-AAAD-4B9A-B84A-A301AF3B4648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69AD9-74CE-4CED-B418-8E8B0C0E9DDE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A9B79-AAAD-4B9A-B84A-A301AF3B46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29469AD9-74CE-4CED-B418-8E8B0C0E9DDE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53AA9B79-AAAD-4B9A-B84A-A301AF3B464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3"/>
            <a:ext cx="8575620" cy="252028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/>
              <a:t>В Японии школьная форма появилась в конце XIX века. В нынешнее время школьная форма есть в большинстве частных и государственных школ. Японское слово для обозначения униформы — </a:t>
            </a:r>
            <a:r>
              <a:rPr lang="ru-RU" sz="2800" dirty="0" err="1" smtClean="0"/>
              <a:t>сэйфуку</a:t>
            </a:r>
            <a:r>
              <a:rPr lang="ru-RU" sz="2800" dirty="0"/>
              <a:t>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2859444"/>
            <a:ext cx="4608512" cy="265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3248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5"/>
            <a:ext cx="8219256" cy="2016224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800" dirty="0" smtClean="0"/>
              <a:t>Школьная форма в Стране Восходящего Солнца, с момента ее возникновения, разделяется по нескольким параметрам: по половому признаку и возрасту учащихся (начальная, средняя и высшая школа).  </a:t>
            </a:r>
            <a:endParaRPr lang="ru-RU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6098" y="2420888"/>
            <a:ext cx="3684131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0985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76671"/>
            <a:ext cx="8352928" cy="208823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/>
              <a:t>И</a:t>
            </a:r>
            <a:r>
              <a:rPr lang="ru-RU" sz="2800" dirty="0" smtClean="0"/>
              <a:t>спользование школьной формы в начальной школе носит необязательный характер. Школы, где ей все же пользуются, требуют от своих учащихся строгого следования определенным критериям. </a:t>
            </a:r>
          </a:p>
          <a:p>
            <a:pPr marL="0" indent="0" algn="just">
              <a:buNone/>
            </a:pPr>
            <a:endParaRPr lang="ru-RU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1127" y="2636912"/>
            <a:ext cx="4815388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1090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76671"/>
            <a:ext cx="8291264" cy="2160241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2800" dirty="0"/>
              <a:t>М</a:t>
            </a:r>
            <a:r>
              <a:rPr lang="ru-RU" sz="2800" dirty="0" smtClean="0"/>
              <a:t>альчики, в обязательном порядке, должный носить рубашки белого цвета, фуражки и короткие, белые или черные шорты. В таком виде юноши обязаны ходить круглый год (зимой и летом), пока не поступят в седьмой класс, где разрешается использовать брюки.</a:t>
            </a:r>
          </a:p>
          <a:p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2636912"/>
            <a:ext cx="4536504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2784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4464496" cy="579350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/>
              <a:t>Школьная форма в начальной школе  для девочек предъявляет следующие требования: их гардероб состоит из серой, длинной юбки и белой блузки. Здесь также все очень непросто и строго: целый год они обязаны щеголять в такой форме с голыми ногами, а на линейке присутствовать в кофте в любую погоду.  </a:t>
            </a:r>
            <a:endParaRPr lang="ru-RU" sz="2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2563" y="1052736"/>
            <a:ext cx="2881846" cy="3762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1731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4968552" cy="5865515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dirty="0"/>
              <a:t>В</a:t>
            </a:r>
            <a:r>
              <a:rPr lang="ru-RU" dirty="0" smtClean="0"/>
              <a:t> </a:t>
            </a:r>
            <a:r>
              <a:rPr lang="ru-RU" sz="2800" dirty="0" smtClean="0"/>
              <a:t>придачу ко всему вышеперечисленному, учащимся выдаются однотипные большие портфели или сумки. В такой унылой обстановке, девочки умудряются проявить все свои фантазии: для этих целей используются разнообразные «</a:t>
            </a:r>
            <a:r>
              <a:rPr lang="ru-RU" sz="2800" dirty="0" err="1" smtClean="0"/>
              <a:t>фенечки</a:t>
            </a:r>
            <a:r>
              <a:rPr lang="ru-RU" sz="2800" dirty="0" smtClean="0"/>
              <a:t>», которыми украшают одежу, мобильные телефоны и другие элементы школьного быта. Именно отсюда такие особенности японской моды разнеслись по всему миру.  </a:t>
            </a:r>
            <a:endParaRPr lang="ru-RU" sz="2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8588" y="1052736"/>
            <a:ext cx="3005819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33010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7"/>
            <a:ext cx="8424936" cy="3096344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800" dirty="0"/>
              <a:t>Н</a:t>
            </a:r>
            <a:r>
              <a:rPr lang="ru-RU" sz="2800" dirty="0" smtClean="0"/>
              <a:t>ошение формы в средней и высшей школе  учениками является обязательным условием и включает в себя следующие виды одежды: мальчики обязаны носить строгие костюмы военного формата, обычно черного, коричневого или темно-синего цвета, а девочки-матроски, туфли на низком каблуке и, достающие до колен, носки. Такая мода произошла под воздействием военной формы английских моряков и получила широкое применение в современных образовательных японских учреждениях.  </a:t>
            </a:r>
            <a:endParaRPr lang="ru-RU" sz="2800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3335248"/>
            <a:ext cx="4130824" cy="2808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26968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92696"/>
            <a:ext cx="8280920" cy="295232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 smtClean="0"/>
              <a:t>Ученицы-модницы, даже в таких жестких условиях, стараются выглядеть по особенному: они приспускают длинные носки, а чтобы они не слезали с ног, пользуются специальным клеем. Еще для проявления индивидуальности школьницы пользуются шейным платком, лентой и бантом. Для большинства японских школ характерен определенный цвет школьной формы: темно-синий или белый. Но есть и исключение из правил: немногие образовательные учреждения приходят к приверженности европейской моде, которая включает в себя: свитер, рубашку и галстук.  </a:t>
            </a:r>
            <a:endParaRPr lang="ru-RU" sz="24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4005065"/>
            <a:ext cx="4417489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47131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36</TotalTime>
  <Words>398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NewsPrint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Танюша</dc:creator>
  <cp:lastModifiedBy>Марина</cp:lastModifiedBy>
  <cp:revision>5</cp:revision>
  <dcterms:created xsi:type="dcterms:W3CDTF">2016-02-11T15:50:46Z</dcterms:created>
  <dcterms:modified xsi:type="dcterms:W3CDTF">2016-12-03T18:22:42Z</dcterms:modified>
</cp:coreProperties>
</file>