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0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4000504"/>
            <a:ext cx="6477000" cy="1828800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Мораль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Е.В. Топчиева, учитель обществознания </a:t>
            </a:r>
          </a:p>
          <a:p>
            <a:pPr algn="ctr"/>
            <a:r>
              <a:rPr lang="ru-RU" dirty="0" smtClean="0"/>
              <a:t>МБОУ СОШ №92, г. Воронеж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Мораль. Ответственность. </a:t>
            </a:r>
          </a:p>
          <a:p>
            <a:r>
              <a:rPr lang="ru-RU" dirty="0" smtClean="0"/>
              <a:t>2. Основные нормы и ценности морали.</a:t>
            </a:r>
          </a:p>
          <a:p>
            <a:r>
              <a:rPr lang="ru-RU" dirty="0" smtClean="0"/>
              <a:t>3. Добро и зло.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8600"/>
            <a:ext cx="7765948" cy="990600"/>
          </a:xfrm>
        </p:spPr>
        <p:txBody>
          <a:bodyPr/>
          <a:lstStyle/>
          <a:p>
            <a:r>
              <a:rPr lang="ru-RU" dirty="0" smtClean="0"/>
              <a:t>Мораль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 smtClean="0"/>
              <a:t>Это особые духовные правила, регулирующие поведение человека, его отношение к другим людям, к окружающей среде и к самому себе с позиции добра и зла, справедливости и несправедливости.</a:t>
            </a:r>
            <a:endParaRPr lang="ru-RU" dirty="0"/>
          </a:p>
        </p:txBody>
      </p:sp>
      <p:pic>
        <p:nvPicPr>
          <p:cNvPr id="7170" name="Picture 2" descr="Image result for мора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504724"/>
            <a:ext cx="3071814" cy="3010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«Мораль начинается там, где один человек сделал добро другому»</a:t>
            </a:r>
            <a:endParaRPr lang="ru-RU" dirty="0"/>
          </a:p>
        </p:txBody>
      </p:sp>
      <p:pic>
        <p:nvPicPr>
          <p:cNvPr id="6146" name="Picture 2" descr="Image result for золотое правило мора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7500990" cy="3750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Общечеловеческие ценности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Десять заповедей</a:t>
            </a:r>
            <a:endParaRPr lang="ru-RU" sz="4000" dirty="0"/>
          </a:p>
        </p:txBody>
      </p:sp>
      <p:pic>
        <p:nvPicPr>
          <p:cNvPr id="5122" name="Picture 2" descr="Image result for десять заповед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71612"/>
            <a:ext cx="6405554" cy="4929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00108"/>
            <a:ext cx="8153400" cy="4629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«Золотое правило морали» </a:t>
            </a:r>
            <a:r>
              <a:rPr lang="ru-RU" dirty="0" smtClean="0"/>
              <a:t>– великий принцип гуманизма, содержание которого можно выразить единственным словом – </a:t>
            </a:r>
            <a:r>
              <a:rPr lang="ru-RU" b="1" dirty="0" smtClean="0">
                <a:solidFill>
                  <a:srgbClr val="FFC000"/>
                </a:solidFill>
              </a:rPr>
              <a:t>«взаимность» 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53400" cy="54864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Общечеловеческие ценности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истина</a:t>
            </a:r>
            <a:br>
              <a:rPr lang="ru-RU" sz="4000" dirty="0" smtClean="0"/>
            </a:br>
            <a:r>
              <a:rPr lang="ru-RU" sz="4000" dirty="0" smtClean="0"/>
              <a:t>добро</a:t>
            </a:r>
            <a:br>
              <a:rPr lang="ru-RU" sz="4000" dirty="0" smtClean="0"/>
            </a:br>
            <a:r>
              <a:rPr lang="ru-RU" sz="4000" dirty="0" smtClean="0"/>
              <a:t>мудрость</a:t>
            </a:r>
            <a:br>
              <a:rPr lang="ru-RU" sz="4000" dirty="0" smtClean="0"/>
            </a:br>
            <a:r>
              <a:rPr lang="ru-RU" sz="4000" dirty="0" smtClean="0"/>
              <a:t>любовь</a:t>
            </a:r>
            <a:br>
              <a:rPr lang="ru-RU" sz="4000" dirty="0" smtClean="0"/>
            </a:br>
            <a:r>
              <a:rPr lang="ru-RU" sz="4000" dirty="0" smtClean="0"/>
              <a:t>милосердие</a:t>
            </a:r>
            <a:br>
              <a:rPr lang="ru-RU" sz="4000" dirty="0" smtClean="0"/>
            </a:br>
            <a:r>
              <a:rPr lang="ru-RU" sz="4000" dirty="0" smtClean="0"/>
              <a:t>красота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4" name="AutoShape 2" descr="Image result for добр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Image result for доб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71612"/>
            <a:ext cx="3500462" cy="2409141"/>
          </a:xfrm>
          <a:prstGeom prst="rect">
            <a:avLst/>
          </a:prstGeom>
          <a:noFill/>
        </p:spPr>
      </p:pic>
      <p:pic>
        <p:nvPicPr>
          <p:cNvPr id="3078" name="Picture 6" descr="Image result for добр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1942"/>
            <a:ext cx="3571900" cy="253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таблицу: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Добро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Зло 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Параграф 7</a:t>
            </a:r>
          </a:p>
          <a:p>
            <a:r>
              <a:rPr lang="ru-RU" smtClean="0"/>
              <a:t>Вопросы 1-7</a:t>
            </a:r>
            <a:endParaRPr lang="ru-RU" dirty="0" smtClean="0"/>
          </a:p>
          <a:p>
            <a:r>
              <a:rPr lang="ru-RU" dirty="0" smtClean="0"/>
              <a:t>Задание из рубрики «В классе и дома» №2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4264</TotalTime>
  <Words>130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Мораль</vt:lpstr>
      <vt:lpstr>План урока</vt:lpstr>
      <vt:lpstr>Мораль - </vt:lpstr>
      <vt:lpstr>«Мораль начинается там, где один человек сделал добро другому»</vt:lpstr>
      <vt:lpstr>Общечеловеческие ценности Десять заповедей</vt:lpstr>
      <vt:lpstr>«Золотое правило морали» – великий принцип гуманизма, содержание которого можно выразить единственным словом – «взаимность» </vt:lpstr>
      <vt:lpstr>Общечеловеческие ценности:  истина добро мудрость любовь милосердие красота </vt:lpstr>
      <vt:lpstr>Заполните таблицу: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Социальные  статусы и роли</dc:title>
  <dc:creator>Александр Топчиев</dc:creator>
  <cp:lastModifiedBy>AT</cp:lastModifiedBy>
  <cp:revision>35</cp:revision>
  <dcterms:created xsi:type="dcterms:W3CDTF">2016-11-11T16:17:47Z</dcterms:created>
  <dcterms:modified xsi:type="dcterms:W3CDTF">2016-12-06T18:22:53Z</dcterms:modified>
</cp:coreProperties>
</file>