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A%D0%BE%D1%81%D0%BC%D0%BE%D0%BD%D0%B0%D0%B2%D1%8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wikipedia.org/wiki/%D0%9F%D0%BE%D1%87%D1%82%D0%BE%D0%B2%D1%8B%D0%B5_%D0%BC%D0%B0%D1%80%D0%BA%D0%B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A1%D0%A1%D0%A0" TargetMode="External"/><Relationship Id="rId13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18" Type="http://schemas.openxmlformats.org/officeDocument/2006/relationships/hyperlink" Target="https://ru.wikipedia.org/wiki/%D0%95%D0%B4%D0%B8%D0%BD%D0%B0%D1%8F_%D0%A0%D0%BE%D1%81%D1%81%D0%B8%D1%8F" TargetMode="External"/><Relationship Id="rId3" Type="http://schemas.openxmlformats.org/officeDocument/2006/relationships/hyperlink" Target="https://ru.wikipedia.org/wiki/1937_%D0%B3%D0%BE%D0%B4" TargetMode="External"/><Relationship Id="rId7" Type="http://schemas.openxmlformats.org/officeDocument/2006/relationships/hyperlink" Target="https://ru.wikipedia.org/wiki/%D0%A0%D0%A1%D0%A4%D0%A1%D0%A0" TargetMode="External"/><Relationship Id="rId12" Type="http://schemas.openxmlformats.org/officeDocument/2006/relationships/hyperlink" Target="https://ru.wikipedia.org/wiki/1995" TargetMode="External"/><Relationship Id="rId17" Type="http://schemas.openxmlformats.org/officeDocument/2006/relationships/hyperlink" Target="https://ru.wikipedia.org/wiki/%D0%93%D0%BE%D1%81%D1%83%D0%B4%D0%B0%D1%80%D1%81%D1%82%D0%B2%D0%B5%D0%BD%D0%BD%D0%B0%D1%8F_%D0%B4%D1%83%D0%BC%D0%B0_%D0%A4%D0%B5%D0%B4%D0%B5%D1%80%D0%B0%D0%BB%D1%8C%D0%BD%D0%BE%D0%B3%D0%BE_%D1%81%D0%BE%D0%B1%D1%80%D0%B0%D0%BD%D0%B8%D1%8F_%D0%A0%D0%BE%D1%81%D1%81%D0%B8%D0%B9%D1%81%D0%BA%D0%BE%D0%B9_%D0%A4%D0%B5%D0%B4%D0%B5%D1%80%D0%B0%D1%86%D0%B8%D0%B8_VI_%D1%81%D0%BE%D0%B7%D1%8B%D0%B2%D0%B0" TargetMode="External"/><Relationship Id="rId2" Type="http://schemas.openxmlformats.org/officeDocument/2006/relationships/hyperlink" Target="https://ru.wikipedia.org/wiki/6_%D0%BC%D0%B0%D1%80%D1%82%D0%B0" TargetMode="External"/><Relationship Id="rId16" Type="http://schemas.openxmlformats.org/officeDocument/2006/relationships/hyperlink" Target="https://ru.wikipedia.org/wiki/%D0%9F%D1%80%D0%BE%D1%84%D0%B5%D1%81%D1%81%D0%BE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F%D1%80%D0%BE%D1%81%D0%BB%D0%B0%D0%B2%D1%81%D0%BA%D0%B0%D1%8F_%D0%BE%D0%B1%D0%BB%D0%B0%D1%81%D1%82%D1%8C" TargetMode="External"/><Relationship Id="rId11" Type="http://schemas.openxmlformats.org/officeDocument/2006/relationships/hyperlink" Target="https://ru.wikipedia.org/wiki/%D0%93%D0%B5%D0%BD%D0%B5%D1%80%D0%B0%D0%BB-%D0%BC%D0%B0%D0%B9%D0%BE%D1%80_%D0%B0%D0%B2%D0%B8%D0%B0%D1%86%D0%B8%D0%B8" TargetMode="External"/><Relationship Id="rId5" Type="http://schemas.openxmlformats.org/officeDocument/2006/relationships/hyperlink" Target="https://ru.wikipedia.org/wiki/%D0%A2%D1%83%D1%82%D0%B0%D0%B5%D0%B2%D1%81%D0%BA%D0%B8%D0%B9_%D1%80%D0%B0%D0%B9%D0%BE%D0%BD" TargetMode="External"/><Relationship Id="rId15" Type="http://schemas.openxmlformats.org/officeDocument/2006/relationships/hyperlink" Target="https://ru.wikipedia.org/wiki/%D0%9A%D0%B0%D0%BD%D0%B4%D0%B8%D0%B4%D0%B0%D1%82_%D0%BD%D0%B0%D1%83%D0%BA" TargetMode="External"/><Relationship Id="rId10" Type="http://schemas.openxmlformats.org/officeDocument/2006/relationships/hyperlink" Target="https://ru.wikipedia.org/wiki/%D0%A1%D0%BF%D0%B8%D1%81%D0%BE%D0%BA_%D0%B6%D0%B5%D0%BD%D1%89%D0%B8%D0%BD-%D0%BA%D0%BE%D1%81%D0%BC%D0%BE%D0%BD%D0%B0%D0%B2%D1%82%D0%BE%D0%B2" TargetMode="External"/><Relationship Id="rId19" Type="http://schemas.openxmlformats.org/officeDocument/2006/relationships/image" Target="../media/image6.jpeg"/><Relationship Id="rId4" Type="http://schemas.openxmlformats.org/officeDocument/2006/relationships/hyperlink" Target="https://ru.wikipedia.org/wiki/%D0%91%D0%BE%D0%BB%D1%8C%D1%88%D0%BE%D0%B5_%D0%9C%D0%B0%D1%81%D0%BB%D0%B5%D0%BD%D0%BD%D0%B8%D0%BA%D0%BE%D0%B2%D0%BE" TargetMode="External"/><Relationship Id="rId9" Type="http://schemas.openxmlformats.org/officeDocument/2006/relationships/hyperlink" Target="https://ru.wikipedia.org/wiki/%D0%9A%D0%BE%D1%81%D0%BC%D0%BE%D0%BD%D0%B0%D0%B2%D1%82" TargetMode="External"/><Relationship Id="rId14" Type="http://schemas.openxmlformats.org/officeDocument/2006/relationships/hyperlink" Target="https://ru.wikipedia.org/wiki/196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63_%D0%B3%D0%BE%D0%B4" TargetMode="External"/><Relationship Id="rId13" Type="http://schemas.openxmlformats.org/officeDocument/2006/relationships/hyperlink" Target="https://ru.wikipedia.org/wiki/%D0%9D%D0%B5%D0%B2%D0%B5%D1%81%D0%BE%D0%BC%D0%BE%D1%81%D1%82%D1%8C" TargetMode="External"/><Relationship Id="rId3" Type="http://schemas.openxmlformats.org/officeDocument/2006/relationships/hyperlink" Target="https://ru.wikipedia.org/wiki/1962_%D0%B3%D0%BE%D0%B4" TargetMode="External"/><Relationship Id="rId7" Type="http://schemas.openxmlformats.org/officeDocument/2006/relationships/hyperlink" Target="https://ru.wikipedia.org/wiki/16_%D0%B8%D1%8E%D0%BD%D1%8F" TargetMode="External"/><Relationship Id="rId12" Type="http://schemas.openxmlformats.org/officeDocument/2006/relationships/hyperlink" Target="https://ru.wikipedia.org/w/index.php?title=%D0%9F%D0%B0%D1%80%D0%B0%D0%B1%D0%BE%D0%BB%D0%B8%D1%87%D0%B5%D1%81%D0%BA%D0%B0%D1%8F_%D0%B3%D0%BE%D1%80%D0%BA%D0%B0&amp;action=edit&amp;redlink=1" TargetMode="External"/><Relationship Id="rId2" Type="http://schemas.openxmlformats.org/officeDocument/2006/relationships/hyperlink" Target="https://ru.wikipedia.org/wiki/12_%D0%BC%D0%B0%D1%80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_%D0%B4%D0%B5%D0%BA%D0%B0%D0%B1%D1%80%D1%8F" TargetMode="External"/><Relationship Id="rId11" Type="http://schemas.openxmlformats.org/officeDocument/2006/relationships/hyperlink" Target="https://ru.wikipedia.org/wiki/%D0%9C%D0%B8%D0%93-15" TargetMode="External"/><Relationship Id="rId5" Type="http://schemas.openxmlformats.org/officeDocument/2006/relationships/hyperlink" Target="https://ru.wikipedia.org/w/index.php?title=%D0%9E%D0%B1%D1%89%D0%B5%D0%BA%D0%BE%D1%81%D0%BC%D0%B8%D1%87%D0%B5%D1%81%D0%BA%D0%B0%D1%8F_%D0%BF%D0%BE%D0%B4%D0%B3%D0%BE%D1%82%D0%BE%D0%B2%D0%BA%D0%B0&amp;action=edit&amp;redlink=1" TargetMode="External"/><Relationship Id="rId10" Type="http://schemas.openxmlformats.org/officeDocument/2006/relationships/hyperlink" Target="https://ru.wikipedia.org/wiki/1966_%D0%B3%D0%BE%D0%B4" TargetMode="External"/><Relationship Id="rId4" Type="http://schemas.openxmlformats.org/officeDocument/2006/relationships/hyperlink" Target="https://ru.wikipedia.org/wiki/29_%D0%BD%D0%BE%D1%8F%D0%B1%D1%80%D1%8F" TargetMode="External"/><Relationship Id="rId9" Type="http://schemas.openxmlformats.org/officeDocument/2006/relationships/hyperlink" Target="https://ru.wikipedia.org/wiki/14_%D0%BC%D0%B0%D1%80%D1%82%D0%B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%D0%A8%D0%B0%D0%BF%D0%BE%D1%88%D0%BD%D0%B8%D0%BA%D0%BE%D0%B2,_%D0%AE%D0%BB%D0%B8%D0%B9_%D0%93%D0%B5%D0%BE%D1%80%D0%B3%D0%B8%D0%B5%D0%B2%D0%B8%D1%87&amp;action=edit&amp;redlink=1" TargetMode="External"/><Relationship Id="rId3" Type="http://schemas.openxmlformats.org/officeDocument/2006/relationships/hyperlink" Target="https://ru.wikipedia.org/wiki/%D0%92%D0%BE%D1%80%D0%BE%D0%B1%D1%8C%D1%91%D0%B2%D1%8B_%D0%B3%D0%BE%D1%80%D1%8B" TargetMode="External"/><Relationship Id="rId7" Type="http://schemas.openxmlformats.org/officeDocument/2006/relationships/hyperlink" Target="https://ru.wikipedia.org/wiki/1982_%D0%B3%D0%BE%D0%B4" TargetMode="External"/><Relationship Id="rId2" Type="http://schemas.openxmlformats.org/officeDocument/2006/relationships/hyperlink" Target="https://ru.wikipedia.org/wiki/%D0%9D%D0%B8%D0%BA%D0%BE%D0%BB%D0%B0%D0%B5%D0%B2,_%D0%90%D0%BD%D0%B4%D1%80%D0%B8%D1%8F%D0%BD_%D0%93%D1%80%D0%B8%D0%B3%D0%BE%D1%80%D1%8C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1%80%D1%83%D1%89%D1%91%D0%B2,_%D0%9D%D0%B8%D0%BA%D0%B8%D1%82%D0%B0_%D0%A1%D0%B5%D1%80%D0%B3%D0%B5%D0%B5%D0%B2%D0%B8%D1%87" TargetMode="External"/><Relationship Id="rId11" Type="http://schemas.openxmlformats.org/officeDocument/2006/relationships/hyperlink" Target="https://ru.wikipedia.org/w/index.php?title=%D0%A2%D0%B5%D1%80%D0%B5%D1%88%D0%BA%D0%BE%D0%B2%D0%B0,_%D0%95%D0%BB%D0%B5%D0%BD%D0%B0_%D0%90%D0%BD%D0%B4%D1%80%D0%B8%D1%8F%D0%BD%D0%BE%D0%B2%D0%BD%D0%B0&amp;action=edit&amp;redlink=1" TargetMode="External"/><Relationship Id="rId5" Type="http://schemas.openxmlformats.org/officeDocument/2006/relationships/hyperlink" Target="https://ru.wikipedia.org/wiki/1963_%D0%B3%D0%BE%D0%B4" TargetMode="External"/><Relationship Id="rId10" Type="http://schemas.openxmlformats.org/officeDocument/2006/relationships/hyperlink" Target="https://ru.wikipedia.org/wiki/1964_%D0%B3%D0%BE%D0%B4" TargetMode="External"/><Relationship Id="rId4" Type="http://schemas.openxmlformats.org/officeDocument/2006/relationships/hyperlink" Target="https://ru.wikipedia.org/wiki/3_%D0%BD%D0%BE%D1%8F%D0%B1%D1%80%D1%8F" TargetMode="External"/><Relationship Id="rId9" Type="http://schemas.openxmlformats.org/officeDocument/2006/relationships/hyperlink" Target="https://ru.wikipedia.org/wiki/8_%D0%B8%D1%8E%D0%BD%D1%8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6_%D0%B8%D1%8E%D0%BD%D1%8F" TargetMode="External"/><Relationship Id="rId13" Type="http://schemas.openxmlformats.org/officeDocument/2006/relationships/hyperlink" Target="https://ru.wikipedia.org/wiki/%D0%9C%D0%B0%D0%B9%D0%BE%D1%80" TargetMode="External"/><Relationship Id="rId18" Type="http://schemas.openxmlformats.org/officeDocument/2006/relationships/hyperlink" Target="https://ru.wikipedia.org/wiki/1970" TargetMode="External"/><Relationship Id="rId3" Type="http://schemas.openxmlformats.org/officeDocument/2006/relationships/hyperlink" Target="https://ru.wikipedia.org/wiki/1963_%D0%B3%D0%BE%D0%B4" TargetMode="External"/><Relationship Id="rId21" Type="http://schemas.openxmlformats.org/officeDocument/2006/relationships/hyperlink" Target="https://ru.wikipedia.org/wiki/1995" TargetMode="External"/><Relationship Id="rId7" Type="http://schemas.openxmlformats.org/officeDocument/2006/relationships/hyperlink" Target="https://ru.wikipedia.org/wiki/%D0%9C%D0%BB%D0%B0%D0%B4%D1%88%D0%B8%D0%B9_%D0%BB%D0%B5%D0%B9%D1%82%D0%B5%D0%BD%D0%B0%D0%BD%D1%82" TargetMode="External"/><Relationship Id="rId12" Type="http://schemas.openxmlformats.org/officeDocument/2006/relationships/hyperlink" Target="https://ru.wikipedia.org/wiki/1965" TargetMode="External"/><Relationship Id="rId17" Type="http://schemas.openxmlformats.org/officeDocument/2006/relationships/hyperlink" Target="https://ru.wikipedia.org/wiki/30_%D0%B0%D0%BF%D1%80%D0%B5%D0%BB%D1%8F" TargetMode="External"/><Relationship Id="rId2" Type="http://schemas.openxmlformats.org/officeDocument/2006/relationships/hyperlink" Target="https://ru.wikipedia.org/wiki/19_%D0%B8%D1%8E%D0%BD%D1%8F" TargetMode="External"/><Relationship Id="rId16" Type="http://schemas.openxmlformats.org/officeDocument/2006/relationships/hyperlink" Target="https://ru.wikipedia.org/wiki/%D0%9F%D0%BE%D0%B4%D0%BF%D0%BE%D0%BB%D0%BA%D0%BE%D0%B2%D0%BD%D0%B8%D0%BA" TargetMode="External"/><Relationship Id="rId20" Type="http://schemas.openxmlformats.org/officeDocument/2006/relationships/hyperlink" Target="https://ru.wikipedia.org/wiki/1975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62" TargetMode="External"/><Relationship Id="rId11" Type="http://schemas.openxmlformats.org/officeDocument/2006/relationships/hyperlink" Target="https://ru.wikipedia.org/wiki/9_%D1%8F%D0%BD%D0%B2%D0%B0%D1%80%D1%8F" TargetMode="External"/><Relationship Id="rId5" Type="http://schemas.openxmlformats.org/officeDocument/2006/relationships/hyperlink" Target="https://ru.wikipedia.org/wiki/15_%D0%B4%D0%B5%D0%BA%D0%B0%D0%B1%D1%80%D1%8F" TargetMode="External"/><Relationship Id="rId15" Type="http://schemas.openxmlformats.org/officeDocument/2006/relationships/hyperlink" Target="https://ru.wikipedia.org/wiki/1967" TargetMode="External"/><Relationship Id="rId23" Type="http://schemas.openxmlformats.org/officeDocument/2006/relationships/hyperlink" Target="https://ru.wikipedia.org/wiki/1997_%D0%B3%D0%BE%D0%B4" TargetMode="External"/><Relationship Id="rId10" Type="http://schemas.openxmlformats.org/officeDocument/2006/relationships/hyperlink" Target="https://ru.wikipedia.org/wiki/%D0%9A%D0%B0%D0%BF%D0%B8%D1%82%D0%B0%D0%BD_(%D0%B2%D0%BE%D0%B8%D0%BD%D1%81%D0%BA%D0%BE%D0%B5_%D0%B7%D0%B2%D0%B0%D0%BD%D0%B8%D0%B5)" TargetMode="External"/><Relationship Id="rId19" Type="http://schemas.openxmlformats.org/officeDocument/2006/relationships/hyperlink" Target="https://ru.wikipedia.org/wiki/%D0%9F%D0%BE%D0%BB%D0%BA%D0%BE%D0%B2%D0%BD%D0%B8%D0%BA" TargetMode="External"/><Relationship Id="rId4" Type="http://schemas.openxmlformats.org/officeDocument/2006/relationships/hyperlink" Target="https://ru.wikipedia.org/wiki/%D0%97%D0%B0%D1%81%D0%BB%D1%83%D0%B6%D0%B5%D0%BD%D0%BD%D1%8B%D0%B9_%D0%BC%D0%B0%D1%81%D1%82%D0%B5%D1%80_%D1%81%D0%BF%D0%BE%D1%80%D1%82%D0%B0_%D0%A1%D0%A1%D0%A1%D0%A0" TargetMode="External"/><Relationship Id="rId9" Type="http://schemas.openxmlformats.org/officeDocument/2006/relationships/hyperlink" Target="https://ru.wikipedia.org/wiki/%D0%9B%D0%B5%D0%B9%D1%82%D0%B5%D0%BD%D0%B0%D0%BD%D1%82" TargetMode="External"/><Relationship Id="rId14" Type="http://schemas.openxmlformats.org/officeDocument/2006/relationships/hyperlink" Target="https://ru.wikipedia.org/wiki/14_%D0%BE%D0%BA%D1%82%D1%8F%D0%B1%D1%80%D1%8F" TargetMode="External"/><Relationship Id="rId22" Type="http://schemas.openxmlformats.org/officeDocument/2006/relationships/hyperlink" Target="https://ru.wikipedia.org/wiki/%D0%93%D0%B5%D0%BD%D0%B5%D1%80%D0%B0%D0%BB-%D0%BC%D0%B0%D0%B9%D0%BE%D1%80_%D0%B0%D0%B2%D0%B8%D0%B0%D1%86%D0%B8%D0%B8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13_%D0%B3%D0%BE%D0%B4" TargetMode="External"/><Relationship Id="rId3" Type="http://schemas.openxmlformats.org/officeDocument/2006/relationships/hyperlink" Target="https://ru.wikipedia.org/wiki/22_%D0%B8%D1%8E%D0%BD%D1%8F" TargetMode="External"/><Relationship Id="rId7" Type="http://schemas.openxmlformats.org/officeDocument/2006/relationships/hyperlink" Target="https://ru.wikipedia.org/wiki/12_%D0%B8%D1%8E%D0%BD%D1%8F" TargetMode="External"/><Relationship Id="rId2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0%D0%B4%D0%B5%D0%BD_%D0%90%D0%BB%D0%B5%D0%BA%D1%81%D0%B0%D0%BD%D0%B4%D1%80%D0%B0_%D0%9D%D0%B5%D0%B2%D1%81%D0%BA%D0%BE%D0%B3%D0%BE_(%D0%A0%D0%BE%D1%81%D1%81%D0%B8%D1%8F)" TargetMode="External"/><Relationship Id="rId5" Type="http://schemas.openxmlformats.org/officeDocument/2006/relationships/hyperlink" Target="https://ru.wikipedia.org/wiki/%D0%9E%D1%80%D0%B4%D0%B5%D0%BD_%C2%AB%D0%97%D0%B0_%D0%B7%D0%B0%D1%81%D0%BB%D1%83%D0%B3%D0%B8_%D0%BF%D0%B5%D1%80%D0%B5%D0%B4_%D0%9E%D1%82%D0%B5%D1%87%D0%B5%D1%81%D1%82%D0%B2%D0%BE%D0%BC%C2%BB_III_%D1%81%D1%82%D0%B5%D0%BF%D0%B5%D0%BD%D0%B8" TargetMode="External"/><Relationship Id="rId4" Type="http://schemas.openxmlformats.org/officeDocument/2006/relationships/hyperlink" Target="https://ru.wikipedia.org/wiki/%D0%9E%D1%80%D0%B4%D0%B5%D0%BD_%C2%AB%D0%97%D0%B0_%D0%B7%D0%B0%D1%81%D0%BB%D1%83%D0%B3%D0%B8_%D0%BF%D0%B5%D1%80%D0%B5%D0%B4_%D0%9E%D1%82%D0%B5%D1%87%D0%B5%D1%81%D1%82%D0%B2%D0%BE%D0%BC%C2%BB" TargetMode="External"/><Relationship Id="rId9" Type="http://schemas.openxmlformats.org/officeDocument/2006/relationships/hyperlink" Target="https://ru.wikipedia.org/wiki/%D0%9E%D1%80%D0%B4%D0%B5%D0%BD_%D0%9F%D0%BE%D1%87%D1%91%D1%82%D0%B0_(%D0%A0%D0%BE%D1%81%D1%81%D0%B8%D1%8F)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ru.wikipedia.org/wiki/%D0%90%D0%BB%D0%BB%D0%B5%D1%8F_%D0%9A%D0%BE%D1%81%D0%BC%D0%BE%D0%BD%D0%B0%D0%B2%D1%82%D0%BE%D0%B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96" TargetMode="External"/><Relationship Id="rId3" Type="http://schemas.openxmlformats.org/officeDocument/2006/relationships/hyperlink" Target="https://ru.wikipedia.org/wiki/3_%D0%BC%D0%B0%D1%80%D1%82%D0%B0" TargetMode="External"/><Relationship Id="rId7" Type="http://schemas.openxmlformats.org/officeDocument/2006/relationships/hyperlink" Target="https://ru.wikipedia.org/wiki/9_%D0%B0%D0%BF%D1%80%D0%B5%D0%BB%D1%8F" TargetMode="External"/><Relationship Id="rId2" Type="http://schemas.openxmlformats.org/officeDocument/2006/relationships/hyperlink" Target="https://ru.wikipedia.org/wiki/%D0%9F%D0%BE%D1%87%D1%91%D1%82%D0%BD%D0%B0%D1%8F_%D0%B3%D1%80%D0%B0%D0%BC%D0%BE%D1%82%D0%B0_%D0%9F%D1%80%D0%B5%D0%B7%D0%B8%D0%B4%D0%B5%D0%BD%D1%82%D0%B0_%D0%A0%D0%BE%D1%81%D1%81%D0%B8%D0%B9%D1%81%D0%BA%D0%BE%D0%B9_%D0%A4%D0%B5%D0%B4%D0%B5%D1%80%D0%B0%D1%86%D0%B8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2000" TargetMode="External"/><Relationship Id="rId5" Type="http://schemas.openxmlformats.org/officeDocument/2006/relationships/hyperlink" Target="https://ru.wikipedia.org/wiki/2_%D0%BC%D0%B0%D1%80%D1%82%D0%B0" TargetMode="External"/><Relationship Id="rId4" Type="http://schemas.openxmlformats.org/officeDocument/2006/relationships/hyperlink" Target="https://ru.wikipedia.org/wiki/20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522515"/>
            <a:ext cx="8825658" cy="3241964"/>
          </a:xfrm>
        </p:spPr>
        <p:txBody>
          <a:bodyPr/>
          <a:lstStyle/>
          <a:p>
            <a:r>
              <a:rPr lang="ru-RU" dirty="0" smtClean="0"/>
              <a:t>Терешкова </a:t>
            </a:r>
            <a:r>
              <a:rPr lang="ru-RU" dirty="0"/>
              <a:t>В</a:t>
            </a:r>
            <a:r>
              <a:rPr lang="ru-RU" dirty="0" smtClean="0"/>
              <a:t>алентина Владимировна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154954" y="3978233"/>
            <a:ext cx="10352235" cy="2598911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/>
                </a:solidFill>
              </a:rPr>
              <a:t>советский </a:t>
            </a:r>
            <a:r>
              <a:rPr lang="ru-RU" sz="4800" dirty="0">
                <a:solidFill>
                  <a:schemeClr val="tx1"/>
                </a:solidFill>
                <a:hlinkClick r:id="rId2" tooltip="Космонавт"/>
              </a:rPr>
              <a:t>космонавт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6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553" y="345839"/>
            <a:ext cx="8376414" cy="2547486"/>
          </a:xfrm>
        </p:spPr>
        <p:txBody>
          <a:bodyPr/>
          <a:lstStyle/>
          <a:p>
            <a:r>
              <a:rPr lang="ru-RU" b="1" dirty="0"/>
              <a:t>Почтовые </a:t>
            </a:r>
            <a:r>
              <a:rPr lang="ru-RU" b="1" dirty="0" smtClean="0"/>
              <a:t>марки.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Терешковой посвящены </a:t>
            </a:r>
            <a:r>
              <a:rPr lang="ru-RU" dirty="0">
                <a:hlinkClick r:id="rId2" tooltip="Почтовые марки"/>
              </a:rPr>
              <a:t>почтовые марки</a:t>
            </a:r>
            <a:r>
              <a:rPr lang="ru-RU" dirty="0"/>
              <a:t> выпуска разных стран: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upload.wikimedia.org/wikipedia/commons/thumb/7/7f/Soviet_Union-1963-Stamp-0.10._Valentina_Tereshkova.jpg/800px-Soviet_Union-1963-Stamp-0.10._Valentina_Tereshkova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05" y="3181758"/>
            <a:ext cx="1864073" cy="291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4/49/1963._%D0%91%D1%8B%D0%BA%D0%BE%D0%B2%D1%81%D0%BA%D0%B8%D0%B9%2C_%D0%A2%D0%B5%D1%80%D0%B5%D1%88%D0%BA%D0%BE%D0%B2%D0%B0.jpg/1280px-1963._%D0%91%D1%8B%D0%BA%D0%BE%D0%B2%D1%81%D0%BA%D0%B8%D0%B9%2C_%D0%A2%D0%B5%D1%80%D0%B5%D1%88%D0%BA%D0%BE%D0%B2%D0%B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443" y="3181758"/>
            <a:ext cx="6048739" cy="291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upload.wikimedia.org/wikipedia/commons/3/36/Stamps_of_Germany_%28DDR%29_1963%2C_MiNr_099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61945" y="3181756"/>
            <a:ext cx="2036165" cy="291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9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1124" y="2424021"/>
            <a:ext cx="9404723" cy="2527989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55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06878"/>
            <a:ext cx="4769037" cy="6638306"/>
          </a:xfrm>
        </p:spPr>
        <p:txBody>
          <a:bodyPr/>
          <a:lstStyle/>
          <a:p>
            <a:r>
              <a:rPr lang="ru-RU" dirty="0" smtClean="0"/>
              <a:t>БИОГРАФИЯ.</a:t>
            </a:r>
            <a:br>
              <a:rPr lang="ru-RU" dirty="0" smtClean="0"/>
            </a:br>
            <a:r>
              <a:rPr lang="ru-RU" sz="1800" b="1" dirty="0" err="1" smtClean="0"/>
              <a:t>Валенти́на</a:t>
            </a:r>
            <a:r>
              <a:rPr lang="ru-RU" sz="1800" b="1" dirty="0" smtClean="0"/>
              <a:t> </a:t>
            </a:r>
            <a:r>
              <a:rPr lang="ru-RU" sz="1800" b="1" dirty="0" err="1"/>
              <a:t>Влади́мировна</a:t>
            </a:r>
            <a:r>
              <a:rPr lang="ru-RU" sz="1800" b="1" dirty="0"/>
              <a:t> </a:t>
            </a:r>
            <a:r>
              <a:rPr lang="ru-RU" sz="1800" b="1" dirty="0" err="1" smtClean="0"/>
              <a:t>Терешко́ва</a:t>
            </a:r>
            <a:r>
              <a:rPr lang="ru-RU" sz="1800" b="1" dirty="0"/>
              <a:t>-</a:t>
            </a:r>
            <a:r>
              <a:rPr lang="ru-RU" sz="1800" b="1" dirty="0" smtClean="0"/>
              <a:t> </a:t>
            </a:r>
            <a:r>
              <a:rPr lang="ru-RU" sz="1800" dirty="0"/>
              <a:t>(род. </a:t>
            </a:r>
            <a:r>
              <a:rPr lang="ru-RU" sz="1800" dirty="0">
                <a:hlinkClick r:id="rId2" tooltip="6 марта"/>
              </a:rPr>
              <a:t>6 марта</a:t>
            </a:r>
            <a:r>
              <a:rPr lang="ru-RU" sz="1800" dirty="0"/>
              <a:t> </a:t>
            </a:r>
            <a:r>
              <a:rPr lang="ru-RU" sz="1800" dirty="0">
                <a:hlinkClick r:id="rId3" tooltip="1937 год"/>
              </a:rPr>
              <a:t>1937</a:t>
            </a:r>
            <a:r>
              <a:rPr lang="ru-RU" sz="1800" dirty="0"/>
              <a:t>, деревня </a:t>
            </a:r>
            <a:r>
              <a:rPr lang="ru-RU" sz="1800" dirty="0">
                <a:hlinkClick r:id="rId4" tooltip="Большое Масленниково"/>
              </a:rPr>
              <a:t>Большое </a:t>
            </a:r>
            <a:r>
              <a:rPr lang="ru-RU" sz="1800" dirty="0" err="1">
                <a:hlinkClick r:id="rId4" tooltip="Большое Масленниково"/>
              </a:rPr>
              <a:t>Масленниково</a:t>
            </a:r>
            <a:r>
              <a:rPr lang="ru-RU" sz="1800" dirty="0"/>
              <a:t>, </a:t>
            </a:r>
            <a:r>
              <a:rPr lang="ru-RU" sz="1800" dirty="0" err="1">
                <a:hlinkClick r:id="rId5" tooltip="Тутаевский район"/>
              </a:rPr>
              <a:t>Тутаевский</a:t>
            </a:r>
            <a:r>
              <a:rPr lang="ru-RU" sz="1800" dirty="0">
                <a:hlinkClick r:id="rId5" tooltip="Тутаевский район"/>
              </a:rPr>
              <a:t> район</a:t>
            </a:r>
            <a:r>
              <a:rPr lang="ru-RU" sz="1800" dirty="0"/>
              <a:t>, </a:t>
            </a:r>
            <a:r>
              <a:rPr lang="ru-RU" sz="1800" dirty="0">
                <a:hlinkClick r:id="rId6" tooltip="Ярославская область"/>
              </a:rPr>
              <a:t>Ярославская область</a:t>
            </a:r>
            <a:r>
              <a:rPr lang="ru-RU" sz="1800" dirty="0"/>
              <a:t>, </a:t>
            </a:r>
            <a:r>
              <a:rPr lang="ru-RU" sz="1800" dirty="0">
                <a:hlinkClick r:id="rId7" tooltip="РСФСР"/>
              </a:rPr>
              <a:t>РСФСР</a:t>
            </a:r>
            <a:r>
              <a:rPr lang="ru-RU" sz="1800" dirty="0"/>
              <a:t>, </a:t>
            </a:r>
            <a:r>
              <a:rPr lang="ru-RU" sz="1800" dirty="0">
                <a:hlinkClick r:id="rId8" tooltip="СССР"/>
              </a:rPr>
              <a:t>СССР</a:t>
            </a:r>
            <a:r>
              <a:rPr lang="ru-RU" sz="1800" dirty="0"/>
              <a:t>) — советский </a:t>
            </a:r>
            <a:r>
              <a:rPr lang="ru-RU" sz="1800" dirty="0">
                <a:hlinkClick r:id="rId9" tooltip="Космонавт"/>
              </a:rPr>
              <a:t>космонавт</a:t>
            </a:r>
            <a:r>
              <a:rPr lang="ru-RU" sz="1800" dirty="0"/>
              <a:t>, первая в мире </a:t>
            </a:r>
            <a:r>
              <a:rPr lang="ru-RU" sz="1800" dirty="0">
                <a:hlinkClick r:id="rId10" tooltip="Список женщин-космонавтов"/>
              </a:rPr>
              <a:t>женщина-космонавт</a:t>
            </a:r>
            <a:r>
              <a:rPr lang="ru-RU" sz="1800" dirty="0"/>
              <a:t>, </a:t>
            </a:r>
            <a:r>
              <a:rPr lang="ru-RU" sz="1800" dirty="0">
                <a:hlinkClick r:id="rId11" tooltip="Генерал-майор авиации"/>
              </a:rPr>
              <a:t>генерал-майор</a:t>
            </a:r>
            <a:r>
              <a:rPr lang="ru-RU" sz="1800" dirty="0"/>
              <a:t> (</a:t>
            </a:r>
            <a:r>
              <a:rPr lang="ru-RU" sz="1800" dirty="0">
                <a:hlinkClick r:id="rId12" tooltip="1995"/>
              </a:rPr>
              <a:t>1995</a:t>
            </a:r>
            <a:r>
              <a:rPr lang="ru-RU" sz="1800" dirty="0" smtClean="0"/>
              <a:t>).</a:t>
            </a:r>
            <a:r>
              <a:rPr lang="ru-RU" sz="1800" dirty="0">
                <a:hlinkClick r:id="rId13" tooltip="Герой Советского Союза"/>
              </a:rPr>
              <a:t> Герой Советского Союза</a:t>
            </a:r>
            <a:r>
              <a:rPr lang="ru-RU" sz="1800" dirty="0"/>
              <a:t> (</a:t>
            </a:r>
            <a:r>
              <a:rPr lang="ru-RU" sz="1800" dirty="0">
                <a:hlinkClick r:id="rId14" tooltip="1963"/>
              </a:rPr>
              <a:t>1963</a:t>
            </a:r>
            <a:r>
              <a:rPr lang="ru-RU" sz="1800" dirty="0"/>
              <a:t>). Герой Труда Вьетнама (1971), Герой Труда МНР. </a:t>
            </a:r>
            <a:r>
              <a:rPr lang="ru-RU" sz="1800" dirty="0">
                <a:hlinkClick r:id="rId15" tooltip="Кандидат наук"/>
              </a:rPr>
              <a:t>Кандидат технических наук</a:t>
            </a:r>
            <a:r>
              <a:rPr lang="ru-RU" sz="1800" dirty="0"/>
              <a:t>, </a:t>
            </a:r>
            <a:r>
              <a:rPr lang="ru-RU" sz="1800" dirty="0">
                <a:hlinkClick r:id="rId16" tooltip="Профессор"/>
              </a:rPr>
              <a:t>профессор</a:t>
            </a:r>
            <a:r>
              <a:rPr lang="ru-RU" sz="1800" dirty="0"/>
              <a:t>. Лётчик-космонавт СССР № 6, 10-й космонавт мира.</a:t>
            </a:r>
            <a:br>
              <a:rPr lang="ru-RU" sz="1800" dirty="0"/>
            </a:br>
            <a:r>
              <a:rPr lang="ru-RU" sz="1800" dirty="0"/>
              <a:t>Единственная в мире женщина, совершившая космический полёт в одиночку. Первая в России женщина в звании генерал-майор.</a:t>
            </a:r>
            <a:br>
              <a:rPr lang="ru-RU" sz="1800" dirty="0"/>
            </a:br>
            <a:r>
              <a:rPr lang="ru-RU" sz="1800" dirty="0"/>
              <a:t>Депутат </a:t>
            </a:r>
            <a:r>
              <a:rPr lang="ru-RU" sz="1800" dirty="0">
                <a:hlinkClick r:id="rId17" tooltip="Государственная дума Федерального собрания Российской Федерации VI созыва"/>
              </a:rPr>
              <a:t>Государственной думы VI созыва</a:t>
            </a:r>
            <a:r>
              <a:rPr lang="ru-RU" sz="1800" dirty="0"/>
              <a:t> от «</a:t>
            </a:r>
            <a:r>
              <a:rPr lang="ru-RU" sz="1800" dirty="0">
                <a:hlinkClick r:id="rId18" tooltip="Единая Россия"/>
              </a:rPr>
              <a:t>Единой России</a:t>
            </a:r>
            <a:r>
              <a:rPr lang="ru-RU" sz="1800" dirty="0"/>
              <a:t>», заместитель председателя комитета Госдумы по международным делам. Член Высшего совета «Единой России</a:t>
            </a:r>
            <a:r>
              <a:rPr lang="ru-RU" sz="1800" dirty="0" smtClean="0"/>
              <a:t>».</a:t>
            </a:r>
            <a:endParaRPr lang="ru-RU" sz="1800" dirty="0"/>
          </a:p>
        </p:txBody>
      </p:sp>
      <p:pic>
        <p:nvPicPr>
          <p:cNvPr id="1026" name="Picture 2" descr="RIAN archive 612748 Valentina Tereshkova.jpg"/>
          <p:cNvPicPr>
            <a:picLocks noGrp="1" noChangeAspect="1" noChangeArrowheads="1"/>
          </p:cNvPicPr>
          <p:nvPr>
            <p:ph idx="1"/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300" y="1187532"/>
            <a:ext cx="4892632" cy="523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97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1938" y="452718"/>
            <a:ext cx="7758896" cy="1400530"/>
          </a:xfrm>
        </p:spPr>
        <p:txBody>
          <a:bodyPr/>
          <a:lstStyle/>
          <a:p>
            <a:r>
              <a:rPr lang="ru-RU" b="1" dirty="0"/>
              <a:t>Подготовка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2683" y="1853248"/>
            <a:ext cx="8946541" cy="4195481"/>
          </a:xfrm>
        </p:spPr>
        <p:txBody>
          <a:bodyPr/>
          <a:lstStyle/>
          <a:p>
            <a:r>
              <a:rPr lang="ru-RU" dirty="0"/>
              <a:t>В отряд космонавтов Терешкова была зачислена </a:t>
            </a:r>
            <a:r>
              <a:rPr lang="ru-RU" dirty="0">
                <a:hlinkClick r:id="rId2" tooltip="12 марта"/>
              </a:rPr>
              <a:t>12 марта</a:t>
            </a:r>
            <a:r>
              <a:rPr lang="ru-RU" dirty="0"/>
              <a:t> </a:t>
            </a:r>
            <a:r>
              <a:rPr lang="ru-RU" dirty="0">
                <a:hlinkClick r:id="rId3" tooltip="1962 год"/>
              </a:rPr>
              <a:t>1962 года</a:t>
            </a:r>
            <a:r>
              <a:rPr lang="ru-RU" dirty="0"/>
              <a:t> и стала проходить обучение как слушатель-космонавт 2-го отряда. </a:t>
            </a:r>
            <a:r>
              <a:rPr lang="ru-RU" dirty="0">
                <a:hlinkClick r:id="rId4" tooltip="29 ноября"/>
              </a:rPr>
              <a:t>29 ноября</a:t>
            </a:r>
            <a:r>
              <a:rPr lang="ru-RU" dirty="0"/>
              <a:t> </a:t>
            </a:r>
            <a:r>
              <a:rPr lang="ru-RU" dirty="0">
                <a:hlinkClick r:id="rId3" tooltip="1962 год"/>
              </a:rPr>
              <a:t>1962 года</a:t>
            </a:r>
            <a:r>
              <a:rPr lang="ru-RU" dirty="0"/>
              <a:t> она сдала выпускные экзамены по </a:t>
            </a:r>
            <a:r>
              <a:rPr lang="ru-RU" dirty="0">
                <a:hlinkClick r:id="rId5" tooltip="Общекосмическая подготовка (страница отсутствует)"/>
              </a:rPr>
              <a:t>ОКП</a:t>
            </a:r>
            <a:r>
              <a:rPr lang="ru-RU" dirty="0"/>
              <a:t> на «отлично». С </a:t>
            </a:r>
            <a:r>
              <a:rPr lang="ru-RU" dirty="0">
                <a:hlinkClick r:id="rId6" tooltip="1 декабря"/>
              </a:rPr>
              <a:t>1 декабря</a:t>
            </a:r>
            <a:r>
              <a:rPr lang="ru-RU" dirty="0"/>
              <a:t> 1962 года Терешкова — космонавт 1-го отряда 1-го отдела. С </a:t>
            </a:r>
            <a:r>
              <a:rPr lang="ru-RU" dirty="0">
                <a:hlinkClick r:id="rId7" tooltip="16 июня"/>
              </a:rPr>
              <a:t>16 июня</a:t>
            </a:r>
            <a:r>
              <a:rPr lang="ru-RU" dirty="0"/>
              <a:t> </a:t>
            </a:r>
            <a:r>
              <a:rPr lang="ru-RU" dirty="0">
                <a:hlinkClick r:id="rId8" tooltip="1963 год"/>
              </a:rPr>
              <a:t>1963 года</a:t>
            </a:r>
            <a:r>
              <a:rPr lang="ru-RU" dirty="0"/>
              <a:t>, то есть сразу после полёта, она стала инструктором-космонавтом 1-го отряда и была на этой должности до </a:t>
            </a:r>
            <a:r>
              <a:rPr lang="ru-RU" dirty="0">
                <a:hlinkClick r:id="rId9" tooltip="14 марта"/>
              </a:rPr>
              <a:t>14 марта</a:t>
            </a:r>
            <a:r>
              <a:rPr lang="ru-RU" dirty="0"/>
              <a:t> </a:t>
            </a:r>
            <a:r>
              <a:rPr lang="ru-RU" dirty="0">
                <a:hlinkClick r:id="rId10" tooltip="1966 год"/>
              </a:rPr>
              <a:t>1966 </a:t>
            </a:r>
            <a:r>
              <a:rPr lang="ru-RU" dirty="0" smtClean="0">
                <a:hlinkClick r:id="rId10" tooltip="1966 год"/>
              </a:rPr>
              <a:t>года</a:t>
            </a:r>
            <a:r>
              <a:rPr lang="ru-RU" dirty="0" smtClean="0"/>
              <a:t>.</a:t>
            </a:r>
          </a:p>
          <a:p>
            <a:r>
              <a:rPr lang="ru-RU" dirty="0"/>
              <a:t>Тренировки в невесомости проходили на </a:t>
            </a:r>
            <a:r>
              <a:rPr lang="ru-RU" dirty="0">
                <a:hlinkClick r:id="rId11" tooltip="МиГ-15"/>
              </a:rPr>
              <a:t>МиГ-15</a:t>
            </a:r>
            <a:r>
              <a:rPr lang="ru-RU" dirty="0"/>
              <a:t>. При выполнении </a:t>
            </a:r>
            <a:r>
              <a:rPr lang="ru-RU" dirty="0">
                <a:hlinkClick r:id="rId12" tooltip="Параболическая горка (страница отсутствует)"/>
              </a:rPr>
              <a:t>параболической горки</a:t>
            </a:r>
            <a:r>
              <a:rPr lang="ru-RU" dirty="0"/>
              <a:t> внутри самолёта устанавливалась </a:t>
            </a:r>
            <a:r>
              <a:rPr lang="ru-RU" dirty="0">
                <a:hlinkClick r:id="rId13" tooltip="Невесомость"/>
              </a:rPr>
              <a:t>невесомость</a:t>
            </a:r>
            <a:r>
              <a:rPr lang="ru-RU" dirty="0"/>
              <a:t> на 40 секунд, и таких сеансов было 3—4 за полёт. Во время каждого сеанса надо было выполнить очередное задание: написать имя и фамилию, попробовать поесть, поговорить по рации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37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694" y="452718"/>
            <a:ext cx="7545140" cy="1400530"/>
          </a:xfrm>
        </p:spPr>
        <p:txBody>
          <a:bodyPr/>
          <a:lstStyle/>
          <a:p>
            <a:r>
              <a:rPr lang="ru-RU" b="1" dirty="0"/>
              <a:t>Личная жизнь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744159"/>
            <a:ext cx="8946541" cy="4763519"/>
          </a:xfrm>
        </p:spPr>
        <p:txBody>
          <a:bodyPr/>
          <a:lstStyle/>
          <a:p>
            <a:r>
              <a:rPr lang="ru-RU" dirty="0"/>
              <a:t>Была замужем за </a:t>
            </a:r>
            <a:r>
              <a:rPr lang="ru-RU" dirty="0" err="1">
                <a:hlinkClick r:id="rId2" tooltip="Николаев, Андриян Григорьевич"/>
              </a:rPr>
              <a:t>Андрияном</a:t>
            </a:r>
            <a:r>
              <a:rPr lang="ru-RU" dirty="0">
                <a:hlinkClick r:id="rId2" tooltip="Николаев, Андриян Григорьевич"/>
              </a:rPr>
              <a:t> Николаевым</a:t>
            </a:r>
            <a:r>
              <a:rPr lang="ru-RU" dirty="0"/>
              <a:t>, свадьба состоялась в правительственном особняке на </a:t>
            </a:r>
            <a:r>
              <a:rPr lang="ru-RU" dirty="0">
                <a:hlinkClick r:id="rId3" tooltip="Воробьёвы горы"/>
              </a:rPr>
              <a:t>Ленинских горах</a:t>
            </a:r>
            <a:r>
              <a:rPr lang="ru-RU" dirty="0"/>
              <a:t> </a:t>
            </a:r>
            <a:r>
              <a:rPr lang="ru-RU" dirty="0">
                <a:hlinkClick r:id="rId4" tooltip="3 ноября"/>
              </a:rPr>
              <a:t>3 ноября</a:t>
            </a:r>
            <a:r>
              <a:rPr lang="ru-RU" dirty="0"/>
              <a:t> </a:t>
            </a:r>
            <a:r>
              <a:rPr lang="ru-RU" dirty="0">
                <a:hlinkClick r:id="rId5" tooltip="1963 год"/>
              </a:rPr>
              <a:t>1963 года</a:t>
            </a:r>
            <a:r>
              <a:rPr lang="ru-RU" dirty="0"/>
              <a:t>, среди гостей был </a:t>
            </a:r>
            <a:r>
              <a:rPr lang="ru-RU" dirty="0">
                <a:hlinkClick r:id="rId6" tooltip="Хрущёв, Никита Сергеевич"/>
              </a:rPr>
              <a:t>Н. С. Хрущёв</a:t>
            </a:r>
            <a:r>
              <a:rPr lang="ru-RU" dirty="0"/>
              <a:t>. После бракосочетания и вплоть до развода Терешкова носила двойную фамилию </a:t>
            </a:r>
            <a:r>
              <a:rPr lang="ru-RU" b="1" dirty="0"/>
              <a:t>Николаева-Терешкова</a:t>
            </a:r>
            <a:r>
              <a:rPr lang="ru-RU" dirty="0"/>
              <a:t>. Этот брак официально расторгнут в </a:t>
            </a:r>
            <a:r>
              <a:rPr lang="ru-RU" dirty="0">
                <a:hlinkClick r:id="rId7" tooltip="1982 год"/>
              </a:rPr>
              <a:t>1982 году</a:t>
            </a:r>
            <a:r>
              <a:rPr lang="ru-RU" dirty="0"/>
              <a:t>, после совершеннолетия дочери Елены. О причинах развода с космонавтом-3 Терешкова однажды обмолвилась: «</a:t>
            </a:r>
            <a:r>
              <a:rPr lang="ru-RU" i="1" dirty="0"/>
              <a:t>В работе — золото, дома — деспот</a:t>
            </a:r>
            <a:r>
              <a:rPr lang="ru-RU" dirty="0" smtClean="0"/>
              <a:t>».</a:t>
            </a:r>
          </a:p>
          <a:p>
            <a:r>
              <a:rPr lang="ru-RU" dirty="0"/>
              <a:t>Второй муж — генерал-майор медицинской службы, директор Центрального института травматологии и ортопедии (ЦИТО) </a:t>
            </a:r>
            <a:r>
              <a:rPr lang="ru-RU" dirty="0">
                <a:hlinkClick r:id="rId8" tooltip="Шапошников, Юлий Георгиевич (страница отсутствует)"/>
              </a:rPr>
              <a:t>Юлий Шапошников</a:t>
            </a:r>
            <a:r>
              <a:rPr lang="ru-RU" dirty="0"/>
              <a:t> (1931—1999</a:t>
            </a:r>
            <a:r>
              <a:rPr lang="ru-RU" dirty="0" smtClean="0"/>
              <a:t>).</a:t>
            </a:r>
          </a:p>
          <a:p>
            <a:r>
              <a:rPr lang="ru-RU" dirty="0">
                <a:hlinkClick r:id="rId9" tooltip="8 июня"/>
              </a:rPr>
              <a:t>8 июня</a:t>
            </a:r>
            <a:r>
              <a:rPr lang="ru-RU" dirty="0"/>
              <a:t> </a:t>
            </a:r>
            <a:r>
              <a:rPr lang="ru-RU" dirty="0">
                <a:hlinkClick r:id="rId10" tooltip="1964 год"/>
              </a:rPr>
              <a:t>1964 года</a:t>
            </a:r>
            <a:r>
              <a:rPr lang="ru-RU" dirty="0"/>
              <a:t> родилась дочь </a:t>
            </a:r>
            <a:r>
              <a:rPr lang="ru-RU" dirty="0">
                <a:hlinkClick r:id="rId11" tooltip="Терешкова, Елена Андрияновна (страница отсутствует)"/>
              </a:rPr>
              <a:t>Елена </a:t>
            </a:r>
            <a:r>
              <a:rPr lang="ru-RU" dirty="0" err="1">
                <a:hlinkClick r:id="rId11" tooltip="Терешкова, Елена Андрияновна (страница отсутствует)"/>
              </a:rPr>
              <a:t>Андрияновна</a:t>
            </a:r>
            <a:r>
              <a:rPr lang="ru-RU" dirty="0"/>
              <a:t>: первый в мире ребёнок, и отец и мать которого были </a:t>
            </a:r>
            <a:r>
              <a:rPr lang="ru-RU" dirty="0" smtClean="0"/>
              <a:t>космонавтами.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8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2561" y="357715"/>
            <a:ext cx="7663894" cy="1245454"/>
          </a:xfrm>
        </p:spPr>
        <p:txBody>
          <a:bodyPr/>
          <a:lstStyle/>
          <a:p>
            <a:r>
              <a:rPr lang="ru-RU" b="1" dirty="0"/>
              <a:t>Награды и звания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774" y="1377538"/>
            <a:ext cx="9171079" cy="515389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Квалификация</a:t>
            </a:r>
          </a:p>
          <a:p>
            <a:r>
              <a:rPr lang="ru-RU" dirty="0"/>
              <a:t>С 16 июня 1963 года — космонавт 3 класса.</a:t>
            </a:r>
          </a:p>
          <a:p>
            <a:r>
              <a:rPr lang="ru-RU" b="1" dirty="0"/>
              <a:t>Спортивные достижения</a:t>
            </a:r>
          </a:p>
          <a:p>
            <a:r>
              <a:rPr lang="ru-RU" dirty="0"/>
              <a:t>1 разряд по парашютному спорту.</a:t>
            </a:r>
          </a:p>
          <a:p>
            <a:r>
              <a:rPr lang="ru-RU" dirty="0">
                <a:hlinkClick r:id="rId2" tooltip="19 июня"/>
              </a:rPr>
              <a:t>19 июня</a:t>
            </a:r>
            <a:r>
              <a:rPr lang="ru-RU" dirty="0"/>
              <a:t> </a:t>
            </a:r>
            <a:r>
              <a:rPr lang="ru-RU" dirty="0">
                <a:hlinkClick r:id="rId3" tooltip="1963 год"/>
              </a:rPr>
              <a:t>1963 года</a:t>
            </a:r>
            <a:r>
              <a:rPr lang="ru-RU" dirty="0"/>
              <a:t> — </a:t>
            </a:r>
            <a:r>
              <a:rPr lang="ru-RU" dirty="0">
                <a:hlinkClick r:id="rId4" tooltip="Заслуженный мастер спорта СССР"/>
              </a:rPr>
              <a:t>заслуженный мастер спорта СССР</a:t>
            </a:r>
            <a:r>
              <a:rPr lang="ru-RU" dirty="0"/>
              <a:t>.</a:t>
            </a:r>
          </a:p>
          <a:p>
            <a:r>
              <a:rPr lang="ru-RU" b="1" dirty="0"/>
              <a:t>Воинские звания</a:t>
            </a:r>
          </a:p>
          <a:p>
            <a:r>
              <a:rPr lang="ru-RU" dirty="0">
                <a:hlinkClick r:id="rId5" tooltip="15 декабря"/>
              </a:rPr>
              <a:t>15 декабря</a:t>
            </a:r>
            <a:r>
              <a:rPr lang="ru-RU" dirty="0"/>
              <a:t> </a:t>
            </a:r>
            <a:r>
              <a:rPr lang="ru-RU" dirty="0">
                <a:hlinkClick r:id="rId6" tooltip="1962"/>
              </a:rPr>
              <a:t>1962</a:t>
            </a:r>
            <a:r>
              <a:rPr lang="ru-RU" dirty="0"/>
              <a:t> — </a:t>
            </a:r>
            <a:r>
              <a:rPr lang="ru-RU" dirty="0">
                <a:hlinkClick r:id="rId7" tooltip="Младший лейтенант"/>
              </a:rPr>
              <a:t>младший лейтенант</a:t>
            </a:r>
            <a:r>
              <a:rPr lang="ru-RU" dirty="0"/>
              <a:t>.</a:t>
            </a:r>
          </a:p>
          <a:p>
            <a:r>
              <a:rPr lang="ru-RU" dirty="0">
                <a:hlinkClick r:id="rId8" tooltip="16 июня"/>
              </a:rPr>
              <a:t>16 июня</a:t>
            </a:r>
            <a:r>
              <a:rPr lang="ru-RU" dirty="0"/>
              <a:t> 1963 — </a:t>
            </a:r>
            <a:r>
              <a:rPr lang="ru-RU" dirty="0">
                <a:hlinkClick r:id="rId9" tooltip="Лейтенант"/>
              </a:rPr>
              <a:t>лейтенант</a:t>
            </a:r>
            <a:r>
              <a:rPr lang="ru-RU" dirty="0"/>
              <a:t>.</a:t>
            </a:r>
          </a:p>
          <a:p>
            <a:r>
              <a:rPr lang="ru-RU" dirty="0">
                <a:hlinkClick r:id="rId8" tooltip="16 июня"/>
              </a:rPr>
              <a:t>16 июня</a:t>
            </a:r>
            <a:r>
              <a:rPr lang="ru-RU" dirty="0"/>
              <a:t> 1963 — </a:t>
            </a:r>
            <a:r>
              <a:rPr lang="ru-RU" dirty="0">
                <a:hlinkClick r:id="rId10" tooltip="Капитан (воинское звание)"/>
              </a:rPr>
              <a:t>капитан</a:t>
            </a:r>
            <a:r>
              <a:rPr lang="ru-RU" dirty="0"/>
              <a:t>.</a:t>
            </a:r>
          </a:p>
          <a:p>
            <a:r>
              <a:rPr lang="ru-RU" dirty="0">
                <a:hlinkClick r:id="rId11" tooltip="9 января"/>
              </a:rPr>
              <a:t>9 января</a:t>
            </a:r>
            <a:r>
              <a:rPr lang="ru-RU" dirty="0"/>
              <a:t> </a:t>
            </a:r>
            <a:r>
              <a:rPr lang="ru-RU" dirty="0">
                <a:hlinkClick r:id="rId12" tooltip="1965"/>
              </a:rPr>
              <a:t>1965</a:t>
            </a:r>
            <a:r>
              <a:rPr lang="ru-RU" dirty="0"/>
              <a:t> — </a:t>
            </a:r>
            <a:r>
              <a:rPr lang="ru-RU" dirty="0">
                <a:hlinkClick r:id="rId13" tooltip="Майор"/>
              </a:rPr>
              <a:t>майор</a:t>
            </a:r>
            <a:r>
              <a:rPr lang="ru-RU" dirty="0"/>
              <a:t>.</a:t>
            </a:r>
          </a:p>
          <a:p>
            <a:r>
              <a:rPr lang="ru-RU" dirty="0">
                <a:hlinkClick r:id="rId14" tooltip="14 октября"/>
              </a:rPr>
              <a:t>14 октября</a:t>
            </a:r>
            <a:r>
              <a:rPr lang="ru-RU" dirty="0"/>
              <a:t> </a:t>
            </a:r>
            <a:r>
              <a:rPr lang="ru-RU" dirty="0">
                <a:hlinkClick r:id="rId15" tooltip="1967"/>
              </a:rPr>
              <a:t>1967</a:t>
            </a:r>
            <a:r>
              <a:rPr lang="ru-RU" dirty="0"/>
              <a:t> — </a:t>
            </a:r>
            <a:r>
              <a:rPr lang="ru-RU" dirty="0">
                <a:hlinkClick r:id="rId16" tooltip="Подполковник"/>
              </a:rPr>
              <a:t>подполковник</a:t>
            </a:r>
            <a:r>
              <a:rPr lang="ru-RU" dirty="0"/>
              <a:t>.</a:t>
            </a:r>
          </a:p>
          <a:p>
            <a:r>
              <a:rPr lang="ru-RU" dirty="0">
                <a:hlinkClick r:id="rId17" tooltip="30 апреля"/>
              </a:rPr>
              <a:t>30 апреля</a:t>
            </a:r>
            <a:r>
              <a:rPr lang="ru-RU" dirty="0"/>
              <a:t> </a:t>
            </a:r>
            <a:r>
              <a:rPr lang="ru-RU" dirty="0">
                <a:hlinkClick r:id="rId18" tooltip="1970"/>
              </a:rPr>
              <a:t>1970</a:t>
            </a:r>
            <a:r>
              <a:rPr lang="ru-RU" dirty="0"/>
              <a:t> — </a:t>
            </a:r>
            <a:r>
              <a:rPr lang="ru-RU" dirty="0">
                <a:hlinkClick r:id="rId19" tooltip="Полковник"/>
              </a:rPr>
              <a:t>инженер-полковник</a:t>
            </a:r>
            <a:r>
              <a:rPr lang="ru-RU" dirty="0"/>
              <a:t>, с </a:t>
            </a:r>
            <a:r>
              <a:rPr lang="ru-RU" dirty="0">
                <a:hlinkClick r:id="rId20" tooltip="1975 год"/>
              </a:rPr>
              <a:t>1975 года</a:t>
            </a:r>
            <a:r>
              <a:rPr lang="ru-RU" dirty="0"/>
              <a:t> — </a:t>
            </a:r>
            <a:r>
              <a:rPr lang="ru-RU" dirty="0">
                <a:hlinkClick r:id="rId19" tooltip="Полковник"/>
              </a:rPr>
              <a:t>полковник-инженер</a:t>
            </a:r>
            <a:r>
              <a:rPr lang="ru-RU" dirty="0"/>
              <a:t>.</a:t>
            </a:r>
          </a:p>
          <a:p>
            <a:r>
              <a:rPr lang="ru-RU" dirty="0">
                <a:hlinkClick r:id="rId21" tooltip="1995"/>
              </a:rPr>
              <a:t>1995</a:t>
            </a:r>
            <a:r>
              <a:rPr lang="ru-RU" dirty="0"/>
              <a:t> — </a:t>
            </a:r>
            <a:r>
              <a:rPr lang="ru-RU" dirty="0">
                <a:hlinkClick r:id="rId22" tooltip="Генерал-майор авиации"/>
              </a:rPr>
              <a:t>генерал-майор</a:t>
            </a:r>
            <a:r>
              <a:rPr lang="ru-RU" dirty="0"/>
              <a:t>.</a:t>
            </a:r>
          </a:p>
          <a:p>
            <a:r>
              <a:rPr lang="ru-RU" dirty="0"/>
              <a:t>С </a:t>
            </a:r>
            <a:r>
              <a:rPr lang="ru-RU" dirty="0">
                <a:hlinkClick r:id="rId17" tooltip="30 апреля"/>
              </a:rPr>
              <a:t>30 апреля</a:t>
            </a:r>
            <a:r>
              <a:rPr lang="ru-RU" dirty="0"/>
              <a:t> </a:t>
            </a:r>
            <a:r>
              <a:rPr lang="ru-RU" dirty="0">
                <a:hlinkClick r:id="rId23" tooltip="1997 год"/>
              </a:rPr>
              <a:t>1997 года</a:t>
            </a:r>
            <a:r>
              <a:rPr lang="ru-RU" dirty="0"/>
              <a:t> в отставке.</a:t>
            </a:r>
          </a:p>
          <a:p>
            <a:r>
              <a:rPr lang="ru-RU" dirty="0"/>
              <a:t>Валентина Терешкова — первая в истории Российской армии </a:t>
            </a:r>
            <a:r>
              <a:rPr lang="ru-RU" dirty="0" smtClean="0"/>
              <a:t>женщина-генерал.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1103313" y="201613"/>
            <a:ext cx="8947150" cy="6127935"/>
          </a:xfrm>
        </p:spPr>
        <p:txBody>
          <a:bodyPr/>
          <a:lstStyle/>
          <a:p>
            <a:r>
              <a:rPr lang="ru-RU" b="1" dirty="0"/>
              <a:t>Награды России и </a:t>
            </a:r>
            <a:r>
              <a:rPr lang="ru-RU" b="1" dirty="0" smtClean="0"/>
              <a:t>СССР.</a:t>
            </a:r>
            <a:endParaRPr lang="ru-RU" b="1" dirty="0"/>
          </a:p>
          <a:p>
            <a:r>
              <a:rPr lang="ru-RU" dirty="0">
                <a:hlinkClick r:id="rId2" tooltip="Герой Советского Союза"/>
              </a:rPr>
              <a:t>Герой Советского Союза</a:t>
            </a:r>
            <a:r>
              <a:rPr lang="ru-RU" dirty="0"/>
              <a:t> (</a:t>
            </a:r>
            <a:r>
              <a:rPr lang="ru-RU" dirty="0">
                <a:hlinkClick r:id="rId3" tooltip="22 июня"/>
              </a:rPr>
              <a:t>22 июня</a:t>
            </a:r>
            <a:r>
              <a:rPr lang="ru-RU" dirty="0"/>
              <a:t> 1963</a:t>
            </a:r>
            <a:r>
              <a:rPr lang="ru-RU" dirty="0" smtClean="0"/>
              <a:t>)</a:t>
            </a:r>
            <a:r>
              <a:rPr lang="ru-RU" baseline="30000" dirty="0"/>
              <a:t>.</a:t>
            </a:r>
            <a:endParaRPr lang="ru-RU" dirty="0"/>
          </a:p>
          <a:p>
            <a:r>
              <a:rPr lang="ru-RU" dirty="0">
                <a:hlinkClick r:id="rId4" tooltip="Орден «За заслуги перед Отечеством»"/>
              </a:rPr>
              <a:t>Орден «За заслуги перед Отечеством»</a:t>
            </a:r>
            <a:r>
              <a:rPr lang="ru-RU" dirty="0"/>
              <a:t> II степени (6 марта 2007) — </a:t>
            </a:r>
            <a:r>
              <a:rPr lang="ru-RU" i="1" dirty="0"/>
              <a:t>за выдающийся вклад в развитие отечественной </a:t>
            </a:r>
            <a:r>
              <a:rPr lang="ru-RU" i="1" dirty="0" smtClean="0"/>
              <a:t>космонавтики</a:t>
            </a:r>
            <a:r>
              <a:rPr lang="ru-RU" baseline="30000" dirty="0"/>
              <a:t>.</a:t>
            </a:r>
            <a:endParaRPr lang="ru-RU" dirty="0"/>
          </a:p>
          <a:p>
            <a:r>
              <a:rPr lang="ru-RU" dirty="0">
                <a:hlinkClick r:id="rId5" tooltip="Орден «За заслуги перед Отечеством» III степени"/>
              </a:rPr>
              <a:t>Орден «За заслуги перед Отечеством» III степени</a:t>
            </a:r>
            <a:r>
              <a:rPr lang="ru-RU" dirty="0"/>
              <a:t> (6 марта 1997) — </a:t>
            </a:r>
            <a:r>
              <a:rPr lang="ru-RU" i="1" dirty="0"/>
              <a:t>за заслуги перед государством и большой личный вклад в развитие отечественной </a:t>
            </a:r>
            <a:r>
              <a:rPr lang="ru-RU" i="1" dirty="0" smtClean="0"/>
              <a:t>космонавтики</a:t>
            </a:r>
            <a:r>
              <a:rPr lang="ru-RU" baseline="30000" dirty="0"/>
              <a:t>.</a:t>
            </a:r>
            <a:endParaRPr lang="ru-RU" dirty="0"/>
          </a:p>
          <a:p>
            <a:r>
              <a:rPr lang="ru-RU" dirty="0">
                <a:hlinkClick r:id="rId6" tooltip="Орден Александра Невского (Россия)"/>
              </a:rPr>
              <a:t>Орден Александра Невского</a:t>
            </a:r>
            <a:r>
              <a:rPr lang="ru-RU" dirty="0"/>
              <a:t> (</a:t>
            </a:r>
            <a:r>
              <a:rPr lang="ru-RU" dirty="0">
                <a:hlinkClick r:id="rId7" tooltip="12 июня"/>
              </a:rPr>
              <a:t>12 июня</a:t>
            </a:r>
            <a:r>
              <a:rPr lang="ru-RU" dirty="0"/>
              <a:t> </a:t>
            </a:r>
            <a:r>
              <a:rPr lang="ru-RU" dirty="0">
                <a:hlinkClick r:id="rId8" tooltip="2013 год"/>
              </a:rPr>
              <a:t>2013 года</a:t>
            </a:r>
            <a:r>
              <a:rPr lang="ru-RU" dirty="0"/>
              <a:t>) — </a:t>
            </a:r>
            <a:r>
              <a:rPr lang="ru-RU" i="1" dirty="0"/>
              <a:t>за большой вклад в развитие российского парламентаризма и активную законотворческую </a:t>
            </a:r>
            <a:r>
              <a:rPr lang="ru-RU" i="1" dirty="0" smtClean="0"/>
              <a:t>деятельность</a:t>
            </a:r>
            <a:r>
              <a:rPr lang="ru-RU" baseline="30000" dirty="0"/>
              <a:t>.</a:t>
            </a:r>
            <a:endParaRPr lang="ru-RU" dirty="0"/>
          </a:p>
          <a:p>
            <a:r>
              <a:rPr lang="ru-RU" dirty="0">
                <a:hlinkClick r:id="rId9" tooltip="Орден Почёта (Россия)"/>
              </a:rPr>
              <a:t>Орден Почёта</a:t>
            </a:r>
            <a:r>
              <a:rPr lang="ru-RU" dirty="0"/>
              <a:t> (10 июня 2003) — </a:t>
            </a:r>
            <a:r>
              <a:rPr lang="ru-RU" i="1" dirty="0"/>
              <a:t>за большой вклад в развитие и укрепление международных научных, культурных и общественных </a:t>
            </a:r>
            <a:r>
              <a:rPr lang="ru-RU" i="1" dirty="0" smtClean="0"/>
              <a:t>связей</a:t>
            </a:r>
            <a:r>
              <a:rPr lang="ru-RU" baseline="30000" dirty="0" smtClean="0"/>
              <a:t>.</a:t>
            </a:r>
          </a:p>
          <a:p>
            <a:r>
              <a:rPr lang="ru-RU" baseline="30000" dirty="0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д.р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2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3" y="973777"/>
            <a:ext cx="4424652" cy="5711651"/>
          </a:xfrm>
        </p:spPr>
        <p:txBody>
          <a:bodyPr/>
          <a:lstStyle/>
          <a:p>
            <a:r>
              <a:rPr lang="ru-RU" dirty="0"/>
              <a:t>Памятник Валентине Терешковой на </a:t>
            </a:r>
            <a:r>
              <a:rPr lang="ru-RU" dirty="0">
                <a:hlinkClick r:id="rId2" tooltip="Аллея Космонавтов"/>
              </a:rPr>
              <a:t>аллее Космонавтов</a:t>
            </a:r>
            <a:r>
              <a:rPr lang="ru-RU" dirty="0"/>
              <a:t> в </a:t>
            </a:r>
            <a:r>
              <a:rPr lang="ru-RU" dirty="0" smtClean="0"/>
              <a:t>Москве.</a:t>
            </a:r>
            <a:endParaRPr lang="ru-RU" dirty="0"/>
          </a:p>
        </p:txBody>
      </p:sp>
      <p:pic>
        <p:nvPicPr>
          <p:cNvPr id="3074" name="Picture 2" descr="https://upload.wikimedia.org/wikipedia/ru/f/f2/%D0%A2%D0%B5%D1%80%D0%B5%D1%88%D0%BA%D0%BE%D0%B2%D0%B0_%D0%BC%D0%BE%D1%81%D0%BA%D0%B2%D0%B0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41" y="973776"/>
            <a:ext cx="4819889" cy="571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9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107" y="463138"/>
            <a:ext cx="4282149" cy="5890160"/>
          </a:xfrm>
        </p:spPr>
        <p:txBody>
          <a:bodyPr/>
          <a:lstStyle/>
          <a:p>
            <a:r>
              <a:rPr lang="ru-RU" dirty="0"/>
              <a:t>Дмитрий Медведев награждает Валентину Терешкову Орденом Дружбы. 12 апреля 2011 </a:t>
            </a:r>
            <a:r>
              <a:rPr lang="ru-RU" dirty="0" smtClean="0"/>
              <a:t>года.</a:t>
            </a:r>
            <a:endParaRPr lang="ru-RU" dirty="0"/>
          </a:p>
        </p:txBody>
      </p:sp>
      <p:pic>
        <p:nvPicPr>
          <p:cNvPr id="4098" name="Picture 2" descr="https://upload.wikimedia.org/wikipedia/commons/c/c5/Dmitry_Medvedev_12_April_2011-10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04" y="1567543"/>
            <a:ext cx="6677458" cy="446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8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930" y="452718"/>
            <a:ext cx="8043904" cy="2005474"/>
          </a:xfrm>
        </p:spPr>
        <p:txBody>
          <a:bodyPr/>
          <a:lstStyle/>
          <a:p>
            <a:r>
              <a:rPr lang="ru-RU" b="1" dirty="0"/>
              <a:t>Поощрения Президента и Правительства Российской </a:t>
            </a:r>
            <a:r>
              <a:rPr lang="ru-RU" b="1" dirty="0" smtClean="0"/>
              <a:t>Федерации.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90496" y="2698894"/>
            <a:ext cx="897343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Почётная грамота Президента Российской Федерации"/>
              </a:rPr>
              <a:t>Почётная грамота Президента Российской Федерации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3 марта"/>
              </a:rPr>
              <a:t>3 марта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2012"/>
              </a:rPr>
              <a:t>2012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 — 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за заслуги перед государством и активную общественную деятельность</a:t>
            </a:r>
            <a:r>
              <a:rPr lang="ru-RU" altLang="ru-RU" sz="2400" baseline="30000" dirty="0">
                <a:latin typeface="Arial" panose="020B0604020202020204" pitchFamily="34" charset="0"/>
              </a:rPr>
              <a:t>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Благодарность Президента Российской Федерации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2 марта"/>
              </a:rPr>
              <a:t>2 марта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2000"/>
              </a:rPr>
              <a:t>2000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 — 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за большой вклад в становление и развитие отечественной и мировой космонавтики</a:t>
            </a:r>
            <a:r>
              <a:rPr lang="ru-RU" altLang="ru-RU" sz="2400" baseline="30000" dirty="0">
                <a:latin typeface="Arial" panose="020B0604020202020204" pitchFamily="34" charset="0"/>
              </a:rPr>
              <a:t>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Благодарность Президента Российской Федерации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9 апреля"/>
              </a:rPr>
              <a:t>9 апреля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1996"/>
              </a:rPr>
              <a:t>1996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 — 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за большой личный вклад в развитие отечественной космонавтики</a:t>
            </a:r>
            <a:r>
              <a:rPr lang="ru-RU" altLang="ru-RU" sz="2400" baseline="30000" dirty="0">
                <a:latin typeface="Arial" panose="020B0604020202020204" pitchFamily="34" charset="0"/>
              </a:rPr>
              <a:t>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9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155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Терешкова Валентина Владимировна </vt:lpstr>
      <vt:lpstr>БИОГРАФИЯ. Валенти́на Влади́мировна Терешко́ва- (род. 6 марта 1937, деревня Большое Масленниково, Тутаевский район, Ярославская область, РСФСР, СССР) — советский космонавт, первая в мире женщина-космонавт, генерал-майор (1995). Герой Советского Союза (1963). Герой Труда Вьетнама (1971), Герой Труда МНР. Кандидат технических наук, профессор. Лётчик-космонавт СССР № 6, 10-й космонавт мира. Единственная в мире женщина, совершившая космический полёт в одиночку. Первая в России женщина в звании генерал-майор. Депутат Государственной думы VI созыва от «Единой России», заместитель председателя комитета Госдумы по международным делам. Член Высшего совета «Единой России».</vt:lpstr>
      <vt:lpstr>Подготовка </vt:lpstr>
      <vt:lpstr>Личная жизнь </vt:lpstr>
      <vt:lpstr>Награды и звания </vt:lpstr>
      <vt:lpstr>Презентация PowerPoint</vt:lpstr>
      <vt:lpstr>Памятник Валентине Терешковой на аллее Космонавтов в Москве.</vt:lpstr>
      <vt:lpstr>Дмитрий Медведев награждает Валентину Терешкову Орденом Дружбы. 12 апреля 2011 года.</vt:lpstr>
      <vt:lpstr>Поощрения Президента и Правительства Российской Федерации.</vt:lpstr>
      <vt:lpstr>Почтовые марки. Терешковой посвящены почтовые марки выпуска разных стран: </vt:lpstr>
      <vt:lpstr>СПАСИБО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Терешкова Валентина Владимировна</dc:title>
  <dc:creator>user</dc:creator>
  <cp:lastModifiedBy>user</cp:lastModifiedBy>
  <cp:revision>6</cp:revision>
  <dcterms:created xsi:type="dcterms:W3CDTF">2015-09-15T14:43:16Z</dcterms:created>
  <dcterms:modified xsi:type="dcterms:W3CDTF">2015-09-15T15:21:11Z</dcterms:modified>
</cp:coreProperties>
</file>