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57" r:id="rId14"/>
    <p:sldId id="276" r:id="rId15"/>
    <p:sldId id="277" r:id="rId16"/>
    <p:sldId id="278" r:id="rId17"/>
    <p:sldId id="279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0066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95" autoAdjust="0"/>
    <p:restoredTop sz="94633" autoAdjust="0"/>
  </p:normalViewPr>
  <p:slideViewPr>
    <p:cSldViewPr>
      <p:cViewPr>
        <p:scale>
          <a:sx n="100" d="100"/>
          <a:sy n="100" d="100"/>
        </p:scale>
        <p:origin x="-768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811C0-37BD-4324-ACF0-D02B32F5765B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DF53E-19C3-4664-931F-64A8EE692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316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DF53E-19C3-4664-931F-64A8EE69246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501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DF53E-19C3-4664-931F-64A8EE69246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464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Вначале изобразим</a:t>
            </a:r>
            <a:r>
              <a:rPr lang="ru-RU" baseline="0" dirty="0" smtClean="0"/>
              <a:t> </a:t>
            </a:r>
            <a:r>
              <a:rPr lang="ru-RU" dirty="0" smtClean="0"/>
              <a:t>карандашом ось с двумя окружностями, которые обозначат верхнюю и нижнюю части тела насекомого. Затем добавим окружность головы</a:t>
            </a:r>
            <a:r>
              <a:rPr lang="ru-RU" baseline="0" dirty="0" smtClean="0"/>
              <a:t> и наметим лапки и усы.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DF53E-19C3-4664-931F-64A8EE69246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464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Более детально прорисуем голову и корпус жука скарабея.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DF53E-19C3-4664-931F-64A8EE69246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464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Прорисуем лапки жука скарабея и добавим немного рельефа на корпусе. Нижняя часть хитиновой брони - это надкрылья, состоят они из двух частей. Тщательно прорисуем сильные ворсистые зубчатые лапки скарабея.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DF53E-19C3-4664-931F-64A8EE69246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464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гладкой черной поверхности крыльев нанесём узор из точечек и штрихов. Добавим распушенные на концах усики и в завершение оттеним</a:t>
            </a:r>
            <a:r>
              <a:rPr lang="ru-RU" baseline="0" dirty="0" smtClean="0"/>
              <a:t> </a:t>
            </a:r>
            <a:r>
              <a:rPr lang="ru-RU" dirty="0" smtClean="0"/>
              <a:t>скарабея.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DF53E-19C3-4664-931F-64A8EE69246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464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B6CA40B-95A1-4E4F-9796-809DC59E408E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B6CA40B-95A1-4E4F-9796-809DC59E408E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B6CA40B-95A1-4E4F-9796-809DC59E408E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ketchoholic.com/uploads/old_files/10805/mg2egyptmural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96" y="692695"/>
            <a:ext cx="22860000" cy="1259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512" y="5085184"/>
            <a:ext cx="9144000" cy="1800200"/>
          </a:xfrm>
          <a:solidFill>
            <a:srgbClr val="CC9900">
              <a:alpha val="43922"/>
            </a:srgbClr>
          </a:solidFill>
          <a:effectLst>
            <a:softEdge rad="63500"/>
          </a:effectLst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«СВЯЩЕННЫЕ ЖИВОТНЫЕ </a:t>
            </a:r>
            <a:r>
              <a:rPr lang="ru-RU" sz="3600" b="1" dirty="0" smtClean="0">
                <a:solidFill>
                  <a:schemeClr val="bg1"/>
                </a:solidFill>
              </a:rPr>
              <a:t/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ДРЕВНЕГО </a:t>
            </a:r>
            <a:r>
              <a:rPr lang="ru-RU" sz="3600" b="1" dirty="0">
                <a:solidFill>
                  <a:schemeClr val="bg1"/>
                </a:solidFill>
              </a:rPr>
              <a:t>ЕГИПТА В УКРАШЕНИЯХ И ПРЕДМЕТАХ БЫТА».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96" y="0"/>
            <a:ext cx="9116040" cy="692696"/>
          </a:xfrm>
          <a:solidFill>
            <a:srgbClr val="CC9900">
              <a:alpha val="47843"/>
            </a:srgbClr>
          </a:solidFill>
          <a:effectLst>
            <a:softEdge rad="63500"/>
          </a:effectLst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Египет. Мифологический сюжет. Изображение жука-скарабея.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493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-6081" y="21478"/>
            <a:ext cx="9144000" cy="671218"/>
          </a:xfrm>
          <a:prstGeom prst="rect">
            <a:avLst/>
          </a:prstGeom>
          <a:solidFill>
            <a:srgbClr val="CC9900">
              <a:alpha val="43922"/>
            </a:srgbClr>
          </a:solidFill>
          <a:effectLst>
            <a:softEdge rad="63500"/>
          </a:effectLst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Священные животные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0528" y="5530006"/>
            <a:ext cx="89573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Считались священными: сокол, ибис, кошка, крокодил, бык, жук скарабей, павиан и т.д.</a:t>
            </a:r>
          </a:p>
          <a:p>
            <a:endParaRPr lang="ru-RU" dirty="0" smtClean="0"/>
          </a:p>
          <a:p>
            <a:r>
              <a:rPr lang="ru-RU" dirty="0" smtClean="0"/>
              <a:t>Ибис </a:t>
            </a:r>
            <a:r>
              <a:rPr lang="ru-RU" dirty="0"/>
              <a:t>олицетворял мудрость, спокойствие и грациозность, почитался как змееборец. </a:t>
            </a:r>
          </a:p>
        </p:txBody>
      </p:sp>
      <p:pic>
        <p:nvPicPr>
          <p:cNvPr id="10248" name="Picture 8" descr="Threskiornis aethiopicus -Mida Creek mud flats, Kenya-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551024"/>
            <a:ext cx="4940695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0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692696"/>
            <a:ext cx="3218476" cy="50151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91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-6081" y="21478"/>
            <a:ext cx="9144000" cy="671218"/>
          </a:xfrm>
          <a:prstGeom prst="rect">
            <a:avLst/>
          </a:prstGeom>
          <a:solidFill>
            <a:srgbClr val="CC9900">
              <a:alpha val="43922"/>
            </a:srgbClr>
          </a:solidFill>
          <a:effectLst>
            <a:softEdge rad="63500"/>
          </a:effectLst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Священные животные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0528" y="5445224"/>
            <a:ext cx="895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dirty="0"/>
              <a:t>КРОКОДИЛЫ олицетворяли бога нильских вод </a:t>
            </a:r>
            <a:r>
              <a:rPr lang="ru-RU" dirty="0" err="1"/>
              <a:t>Себека</a:t>
            </a:r>
            <a:r>
              <a:rPr lang="ru-RU" dirty="0"/>
              <a:t>. Жили при храмах в больших вольерах. Убивать крокодила строго запрещалось, даже при угрозе жизни человека.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698551"/>
            <a:ext cx="1851655" cy="4373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 descr="http://4.bp.blogspot.com/-89QgC9bR-DM/ThTCgIeha8I/AAAAAAAAADo/UXM_DeA14qQ/s1600/nature_afrika_crocodile_krokodil_reptile_reptie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715804"/>
            <a:ext cx="5808454" cy="43563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50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-6081" y="21478"/>
            <a:ext cx="9144000" cy="671218"/>
          </a:xfrm>
          <a:prstGeom prst="rect">
            <a:avLst/>
          </a:prstGeom>
          <a:solidFill>
            <a:srgbClr val="CC9900">
              <a:alpha val="43922"/>
            </a:srgbClr>
          </a:solidFill>
          <a:effectLst>
            <a:softEdge rad="63500"/>
          </a:effectLst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Священные животные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0528" y="5085184"/>
            <a:ext cx="89573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Священным считался навозный жук – СКАРАБЕЙ.</a:t>
            </a:r>
          </a:p>
          <a:p>
            <a:r>
              <a:rPr lang="ru-RU" dirty="0"/>
              <a:t>Изображения скарабея служили амулетами, защищающими от сил зла, от ядовитых укусов и помогающими воскреснуть после смерти.</a:t>
            </a:r>
          </a:p>
          <a:p>
            <a:r>
              <a:rPr lang="ru-RU" dirty="0"/>
              <a:t>Скарабей большой труженик, его олицетворяли с солнцем, так как он летает в самое знойное время дня. Скарабей символ импульса, который получает душа для небесного полета, для возрождения в мире духовном.</a:t>
            </a:r>
          </a:p>
        </p:txBody>
      </p:sp>
      <p:pic>
        <p:nvPicPr>
          <p:cNvPr id="13314" name="Picture 2" descr="http://s00.yaplakal.com/pics/pics_original/6/5/5/75665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692696"/>
            <a:ext cx="3919422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img-fotki.yandex.ru/get/9314/97761520.cc/0_7fb36_e1e22807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8117" y="764704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://www.karta-sokrovish.by/images/mesta/skarabej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6805" y="2409511"/>
            <a:ext cx="4124835" cy="27590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www.playing-field.ru/img/2015/052216/392313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764704"/>
            <a:ext cx="1126631" cy="18058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02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&amp;ZHcy;&amp;ucy;&amp;kcy; &amp;scy;&amp;kcy;&amp;acy;&amp;rcy;&amp;acy;&amp;bcy;&amp;iecy;&amp;jcy;, &amp;scy;&amp;vcy;&amp;yacy;&amp;shchcy;&amp;iecy;&amp;ncy;&amp;ncy;&amp;ycy;&amp;jcy; &amp;zhcy;&amp;ucy;&amp;kcy; &amp;IEcy;&amp;gcy;&amp;icy;&amp;pcy;&amp;tcy;&amp;a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9261"/>
            <a:ext cx="8258175" cy="60348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5044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Жук-скарабей</a:t>
            </a:r>
            <a:endParaRPr lang="ru-RU" dirty="0"/>
          </a:p>
        </p:txBody>
      </p:sp>
      <p:pic>
        <p:nvPicPr>
          <p:cNvPr id="14338" name="Picture 2" descr="http://img.espicture.ru/15/juk-skarabeyy-kartinki-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15052" y="3717032"/>
            <a:ext cx="3715626" cy="30282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00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5400000">
            <a:off x="1583668" y="-567444"/>
            <a:ext cx="5904656" cy="82809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7132848" y="3489852"/>
            <a:ext cx="207910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-211968" y="3822509"/>
            <a:ext cx="207910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>
            <a:off x="3609610" y="1052737"/>
            <a:ext cx="239002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3609610" y="6093295"/>
            <a:ext cx="239002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5044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Делаем набросок карандашом</a:t>
            </a:r>
            <a:endParaRPr lang="ru-RU" dirty="0"/>
          </a:p>
        </p:txBody>
      </p:sp>
      <p:sp>
        <p:nvSpPr>
          <p:cNvPr id="4" name="Полилиния 3"/>
          <p:cNvSpPr/>
          <p:nvPr/>
        </p:nvSpPr>
        <p:spPr>
          <a:xfrm>
            <a:off x="2587925" y="1595887"/>
            <a:ext cx="5090294" cy="3541759"/>
          </a:xfrm>
          <a:custGeom>
            <a:avLst/>
            <a:gdLst>
              <a:gd name="connsiteX0" fmla="*/ 34505 w 5090294"/>
              <a:gd name="connsiteY0" fmla="*/ 914400 h 3541759"/>
              <a:gd name="connsiteX1" fmla="*/ 327803 w 5090294"/>
              <a:gd name="connsiteY1" fmla="*/ 517585 h 3541759"/>
              <a:gd name="connsiteX2" fmla="*/ 621101 w 5090294"/>
              <a:gd name="connsiteY2" fmla="*/ 301924 h 3541759"/>
              <a:gd name="connsiteX3" fmla="*/ 1078301 w 5090294"/>
              <a:gd name="connsiteY3" fmla="*/ 94890 h 3541759"/>
              <a:gd name="connsiteX4" fmla="*/ 1492369 w 5090294"/>
              <a:gd name="connsiteY4" fmla="*/ 17253 h 3541759"/>
              <a:gd name="connsiteX5" fmla="*/ 1915064 w 5090294"/>
              <a:gd name="connsiteY5" fmla="*/ 0 h 3541759"/>
              <a:gd name="connsiteX6" fmla="*/ 2372264 w 5090294"/>
              <a:gd name="connsiteY6" fmla="*/ 43132 h 3541759"/>
              <a:gd name="connsiteX7" fmla="*/ 2803584 w 5090294"/>
              <a:gd name="connsiteY7" fmla="*/ 155275 h 3541759"/>
              <a:gd name="connsiteX8" fmla="*/ 3347049 w 5090294"/>
              <a:gd name="connsiteY8" fmla="*/ 379562 h 3541759"/>
              <a:gd name="connsiteX9" fmla="*/ 3856007 w 5090294"/>
              <a:gd name="connsiteY9" fmla="*/ 672860 h 3541759"/>
              <a:gd name="connsiteX10" fmla="*/ 4218317 w 5090294"/>
              <a:gd name="connsiteY10" fmla="*/ 940279 h 3541759"/>
              <a:gd name="connsiteX11" fmla="*/ 4589252 w 5090294"/>
              <a:gd name="connsiteY11" fmla="*/ 1293962 h 3541759"/>
              <a:gd name="connsiteX12" fmla="*/ 4873924 w 5090294"/>
              <a:gd name="connsiteY12" fmla="*/ 1716656 h 3541759"/>
              <a:gd name="connsiteX13" fmla="*/ 5011947 w 5090294"/>
              <a:gd name="connsiteY13" fmla="*/ 2078966 h 3541759"/>
              <a:gd name="connsiteX14" fmla="*/ 5089584 w 5090294"/>
              <a:gd name="connsiteY14" fmla="*/ 2527539 h 3541759"/>
              <a:gd name="connsiteX15" fmla="*/ 4968815 w 5090294"/>
              <a:gd name="connsiteY15" fmla="*/ 2958860 h 3541759"/>
              <a:gd name="connsiteX16" fmla="*/ 4649637 w 5090294"/>
              <a:gd name="connsiteY16" fmla="*/ 3278038 h 3541759"/>
              <a:gd name="connsiteX17" fmla="*/ 4347713 w 5090294"/>
              <a:gd name="connsiteY17" fmla="*/ 3441939 h 3541759"/>
              <a:gd name="connsiteX18" fmla="*/ 3795622 w 5090294"/>
              <a:gd name="connsiteY18" fmla="*/ 3536830 h 3541759"/>
              <a:gd name="connsiteX19" fmla="*/ 2932981 w 5090294"/>
              <a:gd name="connsiteY19" fmla="*/ 3510951 h 3541759"/>
              <a:gd name="connsiteX20" fmla="*/ 2372264 w 5090294"/>
              <a:gd name="connsiteY20" fmla="*/ 3364302 h 3541759"/>
              <a:gd name="connsiteX21" fmla="*/ 1820173 w 5090294"/>
              <a:gd name="connsiteY21" fmla="*/ 3165894 h 3541759"/>
              <a:gd name="connsiteX22" fmla="*/ 1190445 w 5090294"/>
              <a:gd name="connsiteY22" fmla="*/ 2863970 h 3541759"/>
              <a:gd name="connsiteX23" fmla="*/ 776377 w 5090294"/>
              <a:gd name="connsiteY23" fmla="*/ 2596551 h 3541759"/>
              <a:gd name="connsiteX24" fmla="*/ 345056 w 5090294"/>
              <a:gd name="connsiteY24" fmla="*/ 2165230 h 3541759"/>
              <a:gd name="connsiteX25" fmla="*/ 86264 w 5090294"/>
              <a:gd name="connsiteY25" fmla="*/ 1725283 h 3541759"/>
              <a:gd name="connsiteX26" fmla="*/ 0 w 5090294"/>
              <a:gd name="connsiteY26" fmla="*/ 1354347 h 3541759"/>
              <a:gd name="connsiteX27" fmla="*/ 0 w 5090294"/>
              <a:gd name="connsiteY27" fmla="*/ 1000664 h 3541759"/>
              <a:gd name="connsiteX28" fmla="*/ 86264 w 5090294"/>
              <a:gd name="connsiteY28" fmla="*/ 802256 h 3541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5090294" h="3541759">
                <a:moveTo>
                  <a:pt x="34505" y="914400"/>
                </a:moveTo>
                <a:cubicBezTo>
                  <a:pt x="132271" y="767032"/>
                  <a:pt x="230037" y="619664"/>
                  <a:pt x="327803" y="517585"/>
                </a:cubicBezTo>
                <a:cubicBezTo>
                  <a:pt x="425569" y="415506"/>
                  <a:pt x="496018" y="372373"/>
                  <a:pt x="621101" y="301924"/>
                </a:cubicBezTo>
                <a:cubicBezTo>
                  <a:pt x="746184" y="231475"/>
                  <a:pt x="933090" y="142335"/>
                  <a:pt x="1078301" y="94890"/>
                </a:cubicBezTo>
                <a:cubicBezTo>
                  <a:pt x="1223512" y="47445"/>
                  <a:pt x="1352909" y="33068"/>
                  <a:pt x="1492369" y="17253"/>
                </a:cubicBezTo>
                <a:cubicBezTo>
                  <a:pt x="1631830" y="1438"/>
                  <a:pt x="1768415" y="-4313"/>
                  <a:pt x="1915064" y="0"/>
                </a:cubicBezTo>
                <a:cubicBezTo>
                  <a:pt x="2061713" y="4313"/>
                  <a:pt x="2224177" y="17253"/>
                  <a:pt x="2372264" y="43132"/>
                </a:cubicBezTo>
                <a:cubicBezTo>
                  <a:pt x="2520351" y="69011"/>
                  <a:pt x="2641120" y="99203"/>
                  <a:pt x="2803584" y="155275"/>
                </a:cubicBezTo>
                <a:cubicBezTo>
                  <a:pt x="2966048" y="211347"/>
                  <a:pt x="3171645" y="293298"/>
                  <a:pt x="3347049" y="379562"/>
                </a:cubicBezTo>
                <a:cubicBezTo>
                  <a:pt x="3522453" y="465826"/>
                  <a:pt x="3710796" y="579407"/>
                  <a:pt x="3856007" y="672860"/>
                </a:cubicBezTo>
                <a:cubicBezTo>
                  <a:pt x="4001218" y="766313"/>
                  <a:pt x="4096110" y="836762"/>
                  <a:pt x="4218317" y="940279"/>
                </a:cubicBezTo>
                <a:cubicBezTo>
                  <a:pt x="4340524" y="1043796"/>
                  <a:pt x="4479984" y="1164566"/>
                  <a:pt x="4589252" y="1293962"/>
                </a:cubicBezTo>
                <a:cubicBezTo>
                  <a:pt x="4698520" y="1423358"/>
                  <a:pt x="4803475" y="1585822"/>
                  <a:pt x="4873924" y="1716656"/>
                </a:cubicBezTo>
                <a:cubicBezTo>
                  <a:pt x="4944373" y="1847490"/>
                  <a:pt x="4976004" y="1943819"/>
                  <a:pt x="5011947" y="2078966"/>
                </a:cubicBezTo>
                <a:cubicBezTo>
                  <a:pt x="5047890" y="2214113"/>
                  <a:pt x="5096773" y="2380890"/>
                  <a:pt x="5089584" y="2527539"/>
                </a:cubicBezTo>
                <a:cubicBezTo>
                  <a:pt x="5082395" y="2674188"/>
                  <a:pt x="5042139" y="2833777"/>
                  <a:pt x="4968815" y="2958860"/>
                </a:cubicBezTo>
                <a:cubicBezTo>
                  <a:pt x="4895491" y="3083943"/>
                  <a:pt x="4753154" y="3197525"/>
                  <a:pt x="4649637" y="3278038"/>
                </a:cubicBezTo>
                <a:cubicBezTo>
                  <a:pt x="4546120" y="3358551"/>
                  <a:pt x="4490049" y="3398807"/>
                  <a:pt x="4347713" y="3441939"/>
                </a:cubicBezTo>
                <a:cubicBezTo>
                  <a:pt x="4205377" y="3485071"/>
                  <a:pt x="4031411" y="3525328"/>
                  <a:pt x="3795622" y="3536830"/>
                </a:cubicBezTo>
                <a:cubicBezTo>
                  <a:pt x="3559833" y="3548332"/>
                  <a:pt x="3170207" y="3539706"/>
                  <a:pt x="2932981" y="3510951"/>
                </a:cubicBezTo>
                <a:cubicBezTo>
                  <a:pt x="2695755" y="3482196"/>
                  <a:pt x="2557732" y="3421811"/>
                  <a:pt x="2372264" y="3364302"/>
                </a:cubicBezTo>
                <a:cubicBezTo>
                  <a:pt x="2186796" y="3306793"/>
                  <a:pt x="2017143" y="3249283"/>
                  <a:pt x="1820173" y="3165894"/>
                </a:cubicBezTo>
                <a:cubicBezTo>
                  <a:pt x="1623203" y="3082505"/>
                  <a:pt x="1364411" y="2958860"/>
                  <a:pt x="1190445" y="2863970"/>
                </a:cubicBezTo>
                <a:cubicBezTo>
                  <a:pt x="1016479" y="2769080"/>
                  <a:pt x="917275" y="2713008"/>
                  <a:pt x="776377" y="2596551"/>
                </a:cubicBezTo>
                <a:cubicBezTo>
                  <a:pt x="635479" y="2480094"/>
                  <a:pt x="460075" y="2310441"/>
                  <a:pt x="345056" y="2165230"/>
                </a:cubicBezTo>
                <a:cubicBezTo>
                  <a:pt x="230037" y="2020019"/>
                  <a:pt x="143773" y="1860430"/>
                  <a:pt x="86264" y="1725283"/>
                </a:cubicBezTo>
                <a:cubicBezTo>
                  <a:pt x="28755" y="1590136"/>
                  <a:pt x="14377" y="1475117"/>
                  <a:pt x="0" y="1354347"/>
                </a:cubicBezTo>
                <a:cubicBezTo>
                  <a:pt x="-14377" y="1233577"/>
                  <a:pt x="-14377" y="1092679"/>
                  <a:pt x="0" y="1000664"/>
                </a:cubicBezTo>
                <a:cubicBezTo>
                  <a:pt x="14377" y="908649"/>
                  <a:pt x="50320" y="855452"/>
                  <a:pt x="86264" y="802256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130232" y="1352086"/>
            <a:ext cx="3684434" cy="2878431"/>
          </a:xfrm>
          <a:custGeom>
            <a:avLst/>
            <a:gdLst>
              <a:gd name="connsiteX0" fmla="*/ 104010 w 3684434"/>
              <a:gd name="connsiteY0" fmla="*/ 1149574 h 2878431"/>
              <a:gd name="connsiteX1" fmla="*/ 216153 w 3684434"/>
              <a:gd name="connsiteY1" fmla="*/ 916661 h 2878431"/>
              <a:gd name="connsiteX2" fmla="*/ 457693 w 3684434"/>
              <a:gd name="connsiteY2" fmla="*/ 623363 h 2878431"/>
              <a:gd name="connsiteX3" fmla="*/ 733738 w 3684434"/>
              <a:gd name="connsiteY3" fmla="*/ 390450 h 2878431"/>
              <a:gd name="connsiteX4" fmla="*/ 1190938 w 3684434"/>
              <a:gd name="connsiteY4" fmla="*/ 166163 h 2878431"/>
              <a:gd name="connsiteX5" fmla="*/ 1734402 w 3684434"/>
              <a:gd name="connsiteY5" fmla="*/ 28140 h 2878431"/>
              <a:gd name="connsiteX6" fmla="*/ 2208855 w 3684434"/>
              <a:gd name="connsiteY6" fmla="*/ 10888 h 2878431"/>
              <a:gd name="connsiteX7" fmla="*/ 2821330 w 3684434"/>
              <a:gd name="connsiteY7" fmla="*/ 157537 h 2878431"/>
              <a:gd name="connsiteX8" fmla="*/ 3114628 w 3684434"/>
              <a:gd name="connsiteY8" fmla="*/ 304186 h 2878431"/>
              <a:gd name="connsiteX9" fmla="*/ 3356168 w 3684434"/>
              <a:gd name="connsiteY9" fmla="*/ 502593 h 2878431"/>
              <a:gd name="connsiteX10" fmla="*/ 3580455 w 3684434"/>
              <a:gd name="connsiteY10" fmla="*/ 847650 h 2878431"/>
              <a:gd name="connsiteX11" fmla="*/ 3683972 w 3684434"/>
              <a:gd name="connsiteY11" fmla="*/ 1218586 h 2878431"/>
              <a:gd name="connsiteX12" fmla="*/ 3606334 w 3684434"/>
              <a:gd name="connsiteY12" fmla="*/ 1589522 h 2878431"/>
              <a:gd name="connsiteX13" fmla="*/ 3347542 w 3684434"/>
              <a:gd name="connsiteY13" fmla="*/ 2098480 h 2878431"/>
              <a:gd name="connsiteX14" fmla="*/ 2700560 w 3684434"/>
              <a:gd name="connsiteY14" fmla="*/ 2590186 h 2878431"/>
              <a:gd name="connsiteX15" fmla="*/ 2027700 w 3684434"/>
              <a:gd name="connsiteY15" fmla="*/ 2831725 h 2878431"/>
              <a:gd name="connsiteX16" fmla="*/ 1285828 w 3684434"/>
              <a:gd name="connsiteY16" fmla="*/ 2874857 h 2878431"/>
              <a:gd name="connsiteX17" fmla="*/ 811376 w 3684434"/>
              <a:gd name="connsiteY17" fmla="*/ 2779967 h 2878431"/>
              <a:gd name="connsiteX18" fmla="*/ 543957 w 3684434"/>
              <a:gd name="connsiteY18" fmla="*/ 2624691 h 2878431"/>
              <a:gd name="connsiteX19" fmla="*/ 259285 w 3684434"/>
              <a:gd name="connsiteY19" fmla="*/ 2357272 h 2878431"/>
              <a:gd name="connsiteX20" fmla="*/ 95383 w 3684434"/>
              <a:gd name="connsiteY20" fmla="*/ 2063974 h 2878431"/>
              <a:gd name="connsiteX21" fmla="*/ 493 w 3684434"/>
              <a:gd name="connsiteY21" fmla="*/ 1675786 h 2878431"/>
              <a:gd name="connsiteX22" fmla="*/ 60877 w 3684434"/>
              <a:gd name="connsiteY22" fmla="*/ 1235839 h 2878431"/>
              <a:gd name="connsiteX23" fmla="*/ 121262 w 3684434"/>
              <a:gd name="connsiteY23" fmla="*/ 1097816 h 287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684434" h="2878431">
                <a:moveTo>
                  <a:pt x="104010" y="1149574"/>
                </a:moveTo>
                <a:cubicBezTo>
                  <a:pt x="130608" y="1076968"/>
                  <a:pt x="157206" y="1004363"/>
                  <a:pt x="216153" y="916661"/>
                </a:cubicBezTo>
                <a:cubicBezTo>
                  <a:pt x="275100" y="828959"/>
                  <a:pt x="371429" y="711065"/>
                  <a:pt x="457693" y="623363"/>
                </a:cubicBezTo>
                <a:cubicBezTo>
                  <a:pt x="543957" y="535661"/>
                  <a:pt x="611531" y="466650"/>
                  <a:pt x="733738" y="390450"/>
                </a:cubicBezTo>
                <a:cubicBezTo>
                  <a:pt x="855946" y="314250"/>
                  <a:pt x="1024161" y="226548"/>
                  <a:pt x="1190938" y="166163"/>
                </a:cubicBezTo>
                <a:cubicBezTo>
                  <a:pt x="1357715" y="105778"/>
                  <a:pt x="1564749" y="54019"/>
                  <a:pt x="1734402" y="28140"/>
                </a:cubicBezTo>
                <a:cubicBezTo>
                  <a:pt x="1904055" y="2261"/>
                  <a:pt x="2027700" y="-10678"/>
                  <a:pt x="2208855" y="10888"/>
                </a:cubicBezTo>
                <a:cubicBezTo>
                  <a:pt x="2390010" y="32454"/>
                  <a:pt x="2670368" y="108654"/>
                  <a:pt x="2821330" y="157537"/>
                </a:cubicBezTo>
                <a:cubicBezTo>
                  <a:pt x="2972292" y="206420"/>
                  <a:pt x="3025488" y="246677"/>
                  <a:pt x="3114628" y="304186"/>
                </a:cubicBezTo>
                <a:cubicBezTo>
                  <a:pt x="3203768" y="361695"/>
                  <a:pt x="3278530" y="412016"/>
                  <a:pt x="3356168" y="502593"/>
                </a:cubicBezTo>
                <a:cubicBezTo>
                  <a:pt x="3433806" y="593170"/>
                  <a:pt x="3525821" y="728318"/>
                  <a:pt x="3580455" y="847650"/>
                </a:cubicBezTo>
                <a:cubicBezTo>
                  <a:pt x="3635089" y="966982"/>
                  <a:pt x="3679659" y="1094941"/>
                  <a:pt x="3683972" y="1218586"/>
                </a:cubicBezTo>
                <a:cubicBezTo>
                  <a:pt x="3688285" y="1342231"/>
                  <a:pt x="3662406" y="1442873"/>
                  <a:pt x="3606334" y="1589522"/>
                </a:cubicBezTo>
                <a:cubicBezTo>
                  <a:pt x="3550262" y="1736171"/>
                  <a:pt x="3498504" y="1931703"/>
                  <a:pt x="3347542" y="2098480"/>
                </a:cubicBezTo>
                <a:cubicBezTo>
                  <a:pt x="3196580" y="2265257"/>
                  <a:pt x="2920534" y="2467979"/>
                  <a:pt x="2700560" y="2590186"/>
                </a:cubicBezTo>
                <a:cubicBezTo>
                  <a:pt x="2480586" y="2712393"/>
                  <a:pt x="2263489" y="2784280"/>
                  <a:pt x="2027700" y="2831725"/>
                </a:cubicBezTo>
                <a:cubicBezTo>
                  <a:pt x="1791911" y="2879170"/>
                  <a:pt x="1488549" y="2883483"/>
                  <a:pt x="1285828" y="2874857"/>
                </a:cubicBezTo>
                <a:cubicBezTo>
                  <a:pt x="1083107" y="2866231"/>
                  <a:pt x="935021" y="2821661"/>
                  <a:pt x="811376" y="2779967"/>
                </a:cubicBezTo>
                <a:cubicBezTo>
                  <a:pt x="687731" y="2738273"/>
                  <a:pt x="635972" y="2695140"/>
                  <a:pt x="543957" y="2624691"/>
                </a:cubicBezTo>
                <a:cubicBezTo>
                  <a:pt x="451942" y="2554242"/>
                  <a:pt x="334047" y="2450725"/>
                  <a:pt x="259285" y="2357272"/>
                </a:cubicBezTo>
                <a:cubicBezTo>
                  <a:pt x="184523" y="2263819"/>
                  <a:pt x="138515" y="2177555"/>
                  <a:pt x="95383" y="2063974"/>
                </a:cubicBezTo>
                <a:cubicBezTo>
                  <a:pt x="52251" y="1950393"/>
                  <a:pt x="6244" y="1813809"/>
                  <a:pt x="493" y="1675786"/>
                </a:cubicBezTo>
                <a:cubicBezTo>
                  <a:pt x="-5258" y="1537764"/>
                  <a:pt x="40749" y="1332167"/>
                  <a:pt x="60877" y="1235839"/>
                </a:cubicBezTo>
                <a:cubicBezTo>
                  <a:pt x="81005" y="1139511"/>
                  <a:pt x="101133" y="1118663"/>
                  <a:pt x="121262" y="1097816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2294627" y="2329133"/>
            <a:ext cx="5301710" cy="2107980"/>
          </a:xfrm>
          <a:custGeom>
            <a:avLst/>
            <a:gdLst>
              <a:gd name="connsiteX0" fmla="*/ 0 w 5822831"/>
              <a:gd name="connsiteY0" fmla="*/ 0 h 2268747"/>
              <a:gd name="connsiteX1" fmla="*/ 1940944 w 5822831"/>
              <a:gd name="connsiteY1" fmla="*/ 724619 h 2268747"/>
              <a:gd name="connsiteX2" fmla="*/ 5055080 w 5822831"/>
              <a:gd name="connsiteY2" fmla="*/ 1984076 h 2268747"/>
              <a:gd name="connsiteX3" fmla="*/ 5822831 w 5822831"/>
              <a:gd name="connsiteY3" fmla="*/ 2268747 h 226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2831" h="2268747">
                <a:moveTo>
                  <a:pt x="0" y="0"/>
                </a:moveTo>
                <a:cubicBezTo>
                  <a:pt x="549215" y="196970"/>
                  <a:pt x="1098431" y="393940"/>
                  <a:pt x="1940944" y="724619"/>
                </a:cubicBezTo>
                <a:cubicBezTo>
                  <a:pt x="2783457" y="1055298"/>
                  <a:pt x="4408099" y="1726721"/>
                  <a:pt x="5055080" y="1984076"/>
                </a:cubicBezTo>
                <a:cubicBezTo>
                  <a:pt x="5702061" y="2241431"/>
                  <a:pt x="5762446" y="2255089"/>
                  <a:pt x="5822831" y="2268747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1820174" y="1922843"/>
            <a:ext cx="1248545" cy="1319091"/>
          </a:xfrm>
          <a:custGeom>
            <a:avLst/>
            <a:gdLst>
              <a:gd name="connsiteX0" fmla="*/ 1242203 w 1248545"/>
              <a:gd name="connsiteY0" fmla="*/ 699587 h 1319091"/>
              <a:gd name="connsiteX1" fmla="*/ 1095554 w 1248545"/>
              <a:gd name="connsiteY1" fmla="*/ 949753 h 1319091"/>
              <a:gd name="connsiteX2" fmla="*/ 828135 w 1248545"/>
              <a:gd name="connsiteY2" fmla="*/ 1208546 h 1319091"/>
              <a:gd name="connsiteX3" fmla="*/ 517584 w 1248545"/>
              <a:gd name="connsiteY3" fmla="*/ 1312063 h 1319091"/>
              <a:gd name="connsiteX4" fmla="*/ 241539 w 1248545"/>
              <a:gd name="connsiteY4" fmla="*/ 1294810 h 1319091"/>
              <a:gd name="connsiteX5" fmla="*/ 86264 w 1248545"/>
              <a:gd name="connsiteY5" fmla="*/ 1174040 h 1319091"/>
              <a:gd name="connsiteX6" fmla="*/ 0 w 1248545"/>
              <a:gd name="connsiteY6" fmla="*/ 872115 h 1319091"/>
              <a:gd name="connsiteX7" fmla="*/ 86264 w 1248545"/>
              <a:gd name="connsiteY7" fmla="*/ 535685 h 1319091"/>
              <a:gd name="connsiteX8" fmla="*/ 276045 w 1248545"/>
              <a:gd name="connsiteY8" fmla="*/ 268266 h 1319091"/>
              <a:gd name="connsiteX9" fmla="*/ 474452 w 1248545"/>
              <a:gd name="connsiteY9" fmla="*/ 95738 h 1319091"/>
              <a:gd name="connsiteX10" fmla="*/ 819509 w 1248545"/>
              <a:gd name="connsiteY10" fmla="*/ 848 h 1319091"/>
              <a:gd name="connsiteX11" fmla="*/ 1061049 w 1248545"/>
              <a:gd name="connsiteY11" fmla="*/ 147497 h 1319091"/>
              <a:gd name="connsiteX12" fmla="*/ 1164566 w 1248545"/>
              <a:gd name="connsiteY12" fmla="*/ 285519 h 1319091"/>
              <a:gd name="connsiteX13" fmla="*/ 1216324 w 1248545"/>
              <a:gd name="connsiteY13" fmla="*/ 492553 h 1319091"/>
              <a:gd name="connsiteX14" fmla="*/ 1242203 w 1248545"/>
              <a:gd name="connsiteY14" fmla="*/ 699587 h 1319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48545" h="1319091">
                <a:moveTo>
                  <a:pt x="1242203" y="699587"/>
                </a:moveTo>
                <a:cubicBezTo>
                  <a:pt x="1222075" y="775787"/>
                  <a:pt x="1164565" y="864927"/>
                  <a:pt x="1095554" y="949753"/>
                </a:cubicBezTo>
                <a:cubicBezTo>
                  <a:pt x="1026543" y="1034579"/>
                  <a:pt x="924463" y="1148161"/>
                  <a:pt x="828135" y="1208546"/>
                </a:cubicBezTo>
                <a:cubicBezTo>
                  <a:pt x="731807" y="1268931"/>
                  <a:pt x="615350" y="1297686"/>
                  <a:pt x="517584" y="1312063"/>
                </a:cubicBezTo>
                <a:cubicBezTo>
                  <a:pt x="419818" y="1326440"/>
                  <a:pt x="313426" y="1317814"/>
                  <a:pt x="241539" y="1294810"/>
                </a:cubicBezTo>
                <a:cubicBezTo>
                  <a:pt x="169652" y="1271806"/>
                  <a:pt x="126520" y="1244489"/>
                  <a:pt x="86264" y="1174040"/>
                </a:cubicBezTo>
                <a:cubicBezTo>
                  <a:pt x="46008" y="1103591"/>
                  <a:pt x="0" y="978507"/>
                  <a:pt x="0" y="872115"/>
                </a:cubicBezTo>
                <a:cubicBezTo>
                  <a:pt x="0" y="765723"/>
                  <a:pt x="40256" y="636326"/>
                  <a:pt x="86264" y="535685"/>
                </a:cubicBezTo>
                <a:cubicBezTo>
                  <a:pt x="132271" y="435043"/>
                  <a:pt x="211347" y="341590"/>
                  <a:pt x="276045" y="268266"/>
                </a:cubicBezTo>
                <a:cubicBezTo>
                  <a:pt x="340743" y="194942"/>
                  <a:pt x="383875" y="140308"/>
                  <a:pt x="474452" y="95738"/>
                </a:cubicBezTo>
                <a:cubicBezTo>
                  <a:pt x="565029" y="51168"/>
                  <a:pt x="721743" y="-7778"/>
                  <a:pt x="819509" y="848"/>
                </a:cubicBezTo>
                <a:cubicBezTo>
                  <a:pt x="917275" y="9474"/>
                  <a:pt x="1003540" y="100052"/>
                  <a:pt x="1061049" y="147497"/>
                </a:cubicBezTo>
                <a:cubicBezTo>
                  <a:pt x="1118558" y="194942"/>
                  <a:pt x="1138687" y="228010"/>
                  <a:pt x="1164566" y="285519"/>
                </a:cubicBezTo>
                <a:cubicBezTo>
                  <a:pt x="1190445" y="343028"/>
                  <a:pt x="1203385" y="424980"/>
                  <a:pt x="1216324" y="492553"/>
                </a:cubicBezTo>
                <a:cubicBezTo>
                  <a:pt x="1229263" y="560126"/>
                  <a:pt x="1262331" y="623387"/>
                  <a:pt x="1242203" y="699587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2467155" y="3985404"/>
            <a:ext cx="888520" cy="871268"/>
          </a:xfrm>
          <a:custGeom>
            <a:avLst/>
            <a:gdLst>
              <a:gd name="connsiteX0" fmla="*/ 888520 w 888520"/>
              <a:gd name="connsiteY0" fmla="*/ 0 h 871268"/>
              <a:gd name="connsiteX1" fmla="*/ 802256 w 888520"/>
              <a:gd name="connsiteY1" fmla="*/ 155275 h 871268"/>
              <a:gd name="connsiteX2" fmla="*/ 638354 w 888520"/>
              <a:gd name="connsiteY2" fmla="*/ 284671 h 871268"/>
              <a:gd name="connsiteX3" fmla="*/ 431320 w 888520"/>
              <a:gd name="connsiteY3" fmla="*/ 396815 h 871268"/>
              <a:gd name="connsiteX4" fmla="*/ 181154 w 888520"/>
              <a:gd name="connsiteY4" fmla="*/ 552090 h 871268"/>
              <a:gd name="connsiteX5" fmla="*/ 103517 w 888520"/>
              <a:gd name="connsiteY5" fmla="*/ 646981 h 871268"/>
              <a:gd name="connsiteX6" fmla="*/ 0 w 888520"/>
              <a:gd name="connsiteY6" fmla="*/ 871268 h 871268"/>
              <a:gd name="connsiteX7" fmla="*/ 0 w 888520"/>
              <a:gd name="connsiteY7" fmla="*/ 871268 h 871268"/>
              <a:gd name="connsiteX8" fmla="*/ 0 w 888520"/>
              <a:gd name="connsiteY8" fmla="*/ 871268 h 871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8520" h="871268">
                <a:moveTo>
                  <a:pt x="888520" y="0"/>
                </a:moveTo>
                <a:cubicBezTo>
                  <a:pt x="866235" y="53915"/>
                  <a:pt x="843950" y="107830"/>
                  <a:pt x="802256" y="155275"/>
                </a:cubicBezTo>
                <a:cubicBezTo>
                  <a:pt x="760562" y="202720"/>
                  <a:pt x="700177" y="244414"/>
                  <a:pt x="638354" y="284671"/>
                </a:cubicBezTo>
                <a:cubicBezTo>
                  <a:pt x="576531" y="324928"/>
                  <a:pt x="507520" y="352245"/>
                  <a:pt x="431320" y="396815"/>
                </a:cubicBezTo>
                <a:cubicBezTo>
                  <a:pt x="355120" y="441385"/>
                  <a:pt x="235788" y="510396"/>
                  <a:pt x="181154" y="552090"/>
                </a:cubicBezTo>
                <a:cubicBezTo>
                  <a:pt x="126520" y="593784"/>
                  <a:pt x="133709" y="593785"/>
                  <a:pt x="103517" y="646981"/>
                </a:cubicBezTo>
                <a:cubicBezTo>
                  <a:pt x="73325" y="700177"/>
                  <a:pt x="0" y="871268"/>
                  <a:pt x="0" y="871268"/>
                </a:cubicBezTo>
                <a:lnTo>
                  <a:pt x="0" y="871268"/>
                </a:lnTo>
                <a:lnTo>
                  <a:pt x="0" y="871268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579962" y="4235570"/>
            <a:ext cx="174468" cy="1242204"/>
          </a:xfrm>
          <a:custGeom>
            <a:avLst/>
            <a:gdLst>
              <a:gd name="connsiteX0" fmla="*/ 112144 w 174468"/>
              <a:gd name="connsiteY0" fmla="*/ 0 h 1242204"/>
              <a:gd name="connsiteX1" fmla="*/ 155276 w 174468"/>
              <a:gd name="connsiteY1" fmla="*/ 146649 h 1242204"/>
              <a:gd name="connsiteX2" fmla="*/ 172529 w 174468"/>
              <a:gd name="connsiteY2" fmla="*/ 353683 h 1242204"/>
              <a:gd name="connsiteX3" fmla="*/ 112144 w 174468"/>
              <a:gd name="connsiteY3" fmla="*/ 776377 h 1242204"/>
              <a:gd name="connsiteX4" fmla="*/ 69012 w 174468"/>
              <a:gd name="connsiteY4" fmla="*/ 1043796 h 1242204"/>
              <a:gd name="connsiteX5" fmla="*/ 0 w 174468"/>
              <a:gd name="connsiteY5" fmla="*/ 1242204 h 1242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4468" h="1242204">
                <a:moveTo>
                  <a:pt x="112144" y="0"/>
                </a:moveTo>
                <a:cubicBezTo>
                  <a:pt x="128678" y="43851"/>
                  <a:pt x="145212" y="87702"/>
                  <a:pt x="155276" y="146649"/>
                </a:cubicBezTo>
                <a:cubicBezTo>
                  <a:pt x="165340" y="205596"/>
                  <a:pt x="179718" y="248728"/>
                  <a:pt x="172529" y="353683"/>
                </a:cubicBezTo>
                <a:cubicBezTo>
                  <a:pt x="165340" y="458638"/>
                  <a:pt x="129397" y="661358"/>
                  <a:pt x="112144" y="776377"/>
                </a:cubicBezTo>
                <a:cubicBezTo>
                  <a:pt x="94891" y="891396"/>
                  <a:pt x="87703" y="966158"/>
                  <a:pt x="69012" y="1043796"/>
                </a:cubicBezTo>
                <a:cubicBezTo>
                  <a:pt x="50321" y="1121434"/>
                  <a:pt x="25160" y="1181819"/>
                  <a:pt x="0" y="1242204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4416725" y="4761781"/>
            <a:ext cx="2311879" cy="1216325"/>
          </a:xfrm>
          <a:custGeom>
            <a:avLst/>
            <a:gdLst>
              <a:gd name="connsiteX0" fmla="*/ 0 w 2311879"/>
              <a:gd name="connsiteY0" fmla="*/ 0 h 1216325"/>
              <a:gd name="connsiteX1" fmla="*/ 457200 w 2311879"/>
              <a:gd name="connsiteY1" fmla="*/ 310551 h 1216325"/>
              <a:gd name="connsiteX2" fmla="*/ 1285335 w 2311879"/>
              <a:gd name="connsiteY2" fmla="*/ 672861 h 1216325"/>
              <a:gd name="connsiteX3" fmla="*/ 1802920 w 2311879"/>
              <a:gd name="connsiteY3" fmla="*/ 810883 h 1216325"/>
              <a:gd name="connsiteX4" fmla="*/ 2208362 w 2311879"/>
              <a:gd name="connsiteY4" fmla="*/ 923027 h 1216325"/>
              <a:gd name="connsiteX5" fmla="*/ 2277373 w 2311879"/>
              <a:gd name="connsiteY5" fmla="*/ 1052423 h 1216325"/>
              <a:gd name="connsiteX6" fmla="*/ 2311879 w 2311879"/>
              <a:gd name="connsiteY6" fmla="*/ 1216325 h 121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1879" h="1216325">
                <a:moveTo>
                  <a:pt x="0" y="0"/>
                </a:moveTo>
                <a:cubicBezTo>
                  <a:pt x="121489" y="99204"/>
                  <a:pt x="242978" y="198408"/>
                  <a:pt x="457200" y="310551"/>
                </a:cubicBezTo>
                <a:cubicBezTo>
                  <a:pt x="671422" y="422694"/>
                  <a:pt x="1061048" y="589472"/>
                  <a:pt x="1285335" y="672861"/>
                </a:cubicBezTo>
                <a:cubicBezTo>
                  <a:pt x="1509622" y="756250"/>
                  <a:pt x="1802920" y="810883"/>
                  <a:pt x="1802920" y="810883"/>
                </a:cubicBezTo>
                <a:cubicBezTo>
                  <a:pt x="1956758" y="852577"/>
                  <a:pt x="2129287" y="882770"/>
                  <a:pt x="2208362" y="923027"/>
                </a:cubicBezTo>
                <a:cubicBezTo>
                  <a:pt x="2287437" y="963284"/>
                  <a:pt x="2260120" y="1003540"/>
                  <a:pt x="2277373" y="1052423"/>
                </a:cubicBezTo>
                <a:cubicBezTo>
                  <a:pt x="2294626" y="1101306"/>
                  <a:pt x="2303252" y="1158815"/>
                  <a:pt x="2311879" y="1216325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4977442" y="1173192"/>
            <a:ext cx="586596" cy="345057"/>
          </a:xfrm>
          <a:custGeom>
            <a:avLst/>
            <a:gdLst>
              <a:gd name="connsiteX0" fmla="*/ 0 w 586596"/>
              <a:gd name="connsiteY0" fmla="*/ 345057 h 345057"/>
              <a:gd name="connsiteX1" fmla="*/ 586596 w 586596"/>
              <a:gd name="connsiteY1" fmla="*/ 0 h 345057"/>
              <a:gd name="connsiteX2" fmla="*/ 586596 w 586596"/>
              <a:gd name="connsiteY2" fmla="*/ 0 h 34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6596" h="345057">
                <a:moveTo>
                  <a:pt x="0" y="345057"/>
                </a:moveTo>
                <a:lnTo>
                  <a:pt x="586596" y="0"/>
                </a:lnTo>
                <a:lnTo>
                  <a:pt x="586596" y="0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6340415" y="2182483"/>
            <a:ext cx="1207698" cy="252728"/>
          </a:xfrm>
          <a:custGeom>
            <a:avLst/>
            <a:gdLst>
              <a:gd name="connsiteX0" fmla="*/ 0 w 1207698"/>
              <a:gd name="connsiteY0" fmla="*/ 17253 h 252728"/>
              <a:gd name="connsiteX1" fmla="*/ 207034 w 1207698"/>
              <a:gd name="connsiteY1" fmla="*/ 51759 h 252728"/>
              <a:gd name="connsiteX2" fmla="*/ 543464 w 1207698"/>
              <a:gd name="connsiteY2" fmla="*/ 155275 h 252728"/>
              <a:gd name="connsiteX3" fmla="*/ 793630 w 1207698"/>
              <a:gd name="connsiteY3" fmla="*/ 232913 h 252728"/>
              <a:gd name="connsiteX4" fmla="*/ 1000664 w 1207698"/>
              <a:gd name="connsiteY4" fmla="*/ 250166 h 252728"/>
              <a:gd name="connsiteX5" fmla="*/ 1138687 w 1207698"/>
              <a:gd name="connsiteY5" fmla="*/ 189781 h 252728"/>
              <a:gd name="connsiteX6" fmla="*/ 1207698 w 1207698"/>
              <a:gd name="connsiteY6" fmla="*/ 0 h 252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07698" h="252728">
                <a:moveTo>
                  <a:pt x="0" y="17253"/>
                </a:moveTo>
                <a:cubicBezTo>
                  <a:pt x="58228" y="23004"/>
                  <a:pt x="116457" y="28755"/>
                  <a:pt x="207034" y="51759"/>
                </a:cubicBezTo>
                <a:cubicBezTo>
                  <a:pt x="297611" y="74763"/>
                  <a:pt x="543464" y="155275"/>
                  <a:pt x="543464" y="155275"/>
                </a:cubicBezTo>
                <a:cubicBezTo>
                  <a:pt x="641230" y="185467"/>
                  <a:pt x="717430" y="217098"/>
                  <a:pt x="793630" y="232913"/>
                </a:cubicBezTo>
                <a:cubicBezTo>
                  <a:pt x="869830" y="248728"/>
                  <a:pt x="943154" y="257355"/>
                  <a:pt x="1000664" y="250166"/>
                </a:cubicBezTo>
                <a:cubicBezTo>
                  <a:pt x="1058174" y="242977"/>
                  <a:pt x="1104181" y="231475"/>
                  <a:pt x="1138687" y="189781"/>
                </a:cubicBezTo>
                <a:cubicBezTo>
                  <a:pt x="1173193" y="148087"/>
                  <a:pt x="1190445" y="74043"/>
                  <a:pt x="1207698" y="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35496" y="-27384"/>
            <a:ext cx="1656184" cy="571500"/>
          </a:xfrm>
          <a:prstGeom prst="rect">
            <a:avLst/>
          </a:prstGeom>
        </p:spPr>
        <p:txBody>
          <a:bodyPr vert="horz" anchor="b" anchorCtr="0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1 этап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42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5400000">
            <a:off x="1583668" y="-567444"/>
            <a:ext cx="5904656" cy="82809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7132848" y="3489852"/>
            <a:ext cx="207910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-211968" y="3822509"/>
            <a:ext cx="207910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>
            <a:off x="3609610" y="1052737"/>
            <a:ext cx="239002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3609610" y="6093295"/>
            <a:ext cx="239002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5044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Делаем набросок карандашом</a:t>
            </a:r>
            <a:endParaRPr lang="ru-RU" dirty="0"/>
          </a:p>
        </p:txBody>
      </p:sp>
      <p:sp>
        <p:nvSpPr>
          <p:cNvPr id="4" name="Полилиния 3"/>
          <p:cNvSpPr/>
          <p:nvPr/>
        </p:nvSpPr>
        <p:spPr>
          <a:xfrm>
            <a:off x="2587925" y="1595887"/>
            <a:ext cx="5090294" cy="3541759"/>
          </a:xfrm>
          <a:custGeom>
            <a:avLst/>
            <a:gdLst>
              <a:gd name="connsiteX0" fmla="*/ 34505 w 5090294"/>
              <a:gd name="connsiteY0" fmla="*/ 914400 h 3541759"/>
              <a:gd name="connsiteX1" fmla="*/ 327803 w 5090294"/>
              <a:gd name="connsiteY1" fmla="*/ 517585 h 3541759"/>
              <a:gd name="connsiteX2" fmla="*/ 621101 w 5090294"/>
              <a:gd name="connsiteY2" fmla="*/ 301924 h 3541759"/>
              <a:gd name="connsiteX3" fmla="*/ 1078301 w 5090294"/>
              <a:gd name="connsiteY3" fmla="*/ 94890 h 3541759"/>
              <a:gd name="connsiteX4" fmla="*/ 1492369 w 5090294"/>
              <a:gd name="connsiteY4" fmla="*/ 17253 h 3541759"/>
              <a:gd name="connsiteX5" fmla="*/ 1915064 w 5090294"/>
              <a:gd name="connsiteY5" fmla="*/ 0 h 3541759"/>
              <a:gd name="connsiteX6" fmla="*/ 2372264 w 5090294"/>
              <a:gd name="connsiteY6" fmla="*/ 43132 h 3541759"/>
              <a:gd name="connsiteX7" fmla="*/ 2803584 w 5090294"/>
              <a:gd name="connsiteY7" fmla="*/ 155275 h 3541759"/>
              <a:gd name="connsiteX8" fmla="*/ 3347049 w 5090294"/>
              <a:gd name="connsiteY8" fmla="*/ 379562 h 3541759"/>
              <a:gd name="connsiteX9" fmla="*/ 3856007 w 5090294"/>
              <a:gd name="connsiteY9" fmla="*/ 672860 h 3541759"/>
              <a:gd name="connsiteX10" fmla="*/ 4218317 w 5090294"/>
              <a:gd name="connsiteY10" fmla="*/ 940279 h 3541759"/>
              <a:gd name="connsiteX11" fmla="*/ 4589252 w 5090294"/>
              <a:gd name="connsiteY11" fmla="*/ 1293962 h 3541759"/>
              <a:gd name="connsiteX12" fmla="*/ 4873924 w 5090294"/>
              <a:gd name="connsiteY12" fmla="*/ 1716656 h 3541759"/>
              <a:gd name="connsiteX13" fmla="*/ 5011947 w 5090294"/>
              <a:gd name="connsiteY13" fmla="*/ 2078966 h 3541759"/>
              <a:gd name="connsiteX14" fmla="*/ 5089584 w 5090294"/>
              <a:gd name="connsiteY14" fmla="*/ 2527539 h 3541759"/>
              <a:gd name="connsiteX15" fmla="*/ 4968815 w 5090294"/>
              <a:gd name="connsiteY15" fmla="*/ 2958860 h 3541759"/>
              <a:gd name="connsiteX16" fmla="*/ 4649637 w 5090294"/>
              <a:gd name="connsiteY16" fmla="*/ 3278038 h 3541759"/>
              <a:gd name="connsiteX17" fmla="*/ 4347713 w 5090294"/>
              <a:gd name="connsiteY17" fmla="*/ 3441939 h 3541759"/>
              <a:gd name="connsiteX18" fmla="*/ 3795622 w 5090294"/>
              <a:gd name="connsiteY18" fmla="*/ 3536830 h 3541759"/>
              <a:gd name="connsiteX19" fmla="*/ 2932981 w 5090294"/>
              <a:gd name="connsiteY19" fmla="*/ 3510951 h 3541759"/>
              <a:gd name="connsiteX20" fmla="*/ 2372264 w 5090294"/>
              <a:gd name="connsiteY20" fmla="*/ 3364302 h 3541759"/>
              <a:gd name="connsiteX21" fmla="*/ 1820173 w 5090294"/>
              <a:gd name="connsiteY21" fmla="*/ 3165894 h 3541759"/>
              <a:gd name="connsiteX22" fmla="*/ 1190445 w 5090294"/>
              <a:gd name="connsiteY22" fmla="*/ 2863970 h 3541759"/>
              <a:gd name="connsiteX23" fmla="*/ 776377 w 5090294"/>
              <a:gd name="connsiteY23" fmla="*/ 2596551 h 3541759"/>
              <a:gd name="connsiteX24" fmla="*/ 345056 w 5090294"/>
              <a:gd name="connsiteY24" fmla="*/ 2165230 h 3541759"/>
              <a:gd name="connsiteX25" fmla="*/ 86264 w 5090294"/>
              <a:gd name="connsiteY25" fmla="*/ 1725283 h 3541759"/>
              <a:gd name="connsiteX26" fmla="*/ 0 w 5090294"/>
              <a:gd name="connsiteY26" fmla="*/ 1354347 h 3541759"/>
              <a:gd name="connsiteX27" fmla="*/ 0 w 5090294"/>
              <a:gd name="connsiteY27" fmla="*/ 1000664 h 3541759"/>
              <a:gd name="connsiteX28" fmla="*/ 86264 w 5090294"/>
              <a:gd name="connsiteY28" fmla="*/ 802256 h 3541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5090294" h="3541759">
                <a:moveTo>
                  <a:pt x="34505" y="914400"/>
                </a:moveTo>
                <a:cubicBezTo>
                  <a:pt x="132271" y="767032"/>
                  <a:pt x="230037" y="619664"/>
                  <a:pt x="327803" y="517585"/>
                </a:cubicBezTo>
                <a:cubicBezTo>
                  <a:pt x="425569" y="415506"/>
                  <a:pt x="496018" y="372373"/>
                  <a:pt x="621101" y="301924"/>
                </a:cubicBezTo>
                <a:cubicBezTo>
                  <a:pt x="746184" y="231475"/>
                  <a:pt x="933090" y="142335"/>
                  <a:pt x="1078301" y="94890"/>
                </a:cubicBezTo>
                <a:cubicBezTo>
                  <a:pt x="1223512" y="47445"/>
                  <a:pt x="1352909" y="33068"/>
                  <a:pt x="1492369" y="17253"/>
                </a:cubicBezTo>
                <a:cubicBezTo>
                  <a:pt x="1631830" y="1438"/>
                  <a:pt x="1768415" y="-4313"/>
                  <a:pt x="1915064" y="0"/>
                </a:cubicBezTo>
                <a:cubicBezTo>
                  <a:pt x="2061713" y="4313"/>
                  <a:pt x="2224177" y="17253"/>
                  <a:pt x="2372264" y="43132"/>
                </a:cubicBezTo>
                <a:cubicBezTo>
                  <a:pt x="2520351" y="69011"/>
                  <a:pt x="2641120" y="99203"/>
                  <a:pt x="2803584" y="155275"/>
                </a:cubicBezTo>
                <a:cubicBezTo>
                  <a:pt x="2966048" y="211347"/>
                  <a:pt x="3171645" y="293298"/>
                  <a:pt x="3347049" y="379562"/>
                </a:cubicBezTo>
                <a:cubicBezTo>
                  <a:pt x="3522453" y="465826"/>
                  <a:pt x="3710796" y="579407"/>
                  <a:pt x="3856007" y="672860"/>
                </a:cubicBezTo>
                <a:cubicBezTo>
                  <a:pt x="4001218" y="766313"/>
                  <a:pt x="4096110" y="836762"/>
                  <a:pt x="4218317" y="940279"/>
                </a:cubicBezTo>
                <a:cubicBezTo>
                  <a:pt x="4340524" y="1043796"/>
                  <a:pt x="4479984" y="1164566"/>
                  <a:pt x="4589252" y="1293962"/>
                </a:cubicBezTo>
                <a:cubicBezTo>
                  <a:pt x="4698520" y="1423358"/>
                  <a:pt x="4803475" y="1585822"/>
                  <a:pt x="4873924" y="1716656"/>
                </a:cubicBezTo>
                <a:cubicBezTo>
                  <a:pt x="4944373" y="1847490"/>
                  <a:pt x="4976004" y="1943819"/>
                  <a:pt x="5011947" y="2078966"/>
                </a:cubicBezTo>
                <a:cubicBezTo>
                  <a:pt x="5047890" y="2214113"/>
                  <a:pt x="5096773" y="2380890"/>
                  <a:pt x="5089584" y="2527539"/>
                </a:cubicBezTo>
                <a:cubicBezTo>
                  <a:pt x="5082395" y="2674188"/>
                  <a:pt x="5042139" y="2833777"/>
                  <a:pt x="4968815" y="2958860"/>
                </a:cubicBezTo>
                <a:cubicBezTo>
                  <a:pt x="4895491" y="3083943"/>
                  <a:pt x="4753154" y="3197525"/>
                  <a:pt x="4649637" y="3278038"/>
                </a:cubicBezTo>
                <a:cubicBezTo>
                  <a:pt x="4546120" y="3358551"/>
                  <a:pt x="4490049" y="3398807"/>
                  <a:pt x="4347713" y="3441939"/>
                </a:cubicBezTo>
                <a:cubicBezTo>
                  <a:pt x="4205377" y="3485071"/>
                  <a:pt x="4031411" y="3525328"/>
                  <a:pt x="3795622" y="3536830"/>
                </a:cubicBezTo>
                <a:cubicBezTo>
                  <a:pt x="3559833" y="3548332"/>
                  <a:pt x="3170207" y="3539706"/>
                  <a:pt x="2932981" y="3510951"/>
                </a:cubicBezTo>
                <a:cubicBezTo>
                  <a:pt x="2695755" y="3482196"/>
                  <a:pt x="2557732" y="3421811"/>
                  <a:pt x="2372264" y="3364302"/>
                </a:cubicBezTo>
                <a:cubicBezTo>
                  <a:pt x="2186796" y="3306793"/>
                  <a:pt x="2017143" y="3249283"/>
                  <a:pt x="1820173" y="3165894"/>
                </a:cubicBezTo>
                <a:cubicBezTo>
                  <a:pt x="1623203" y="3082505"/>
                  <a:pt x="1364411" y="2958860"/>
                  <a:pt x="1190445" y="2863970"/>
                </a:cubicBezTo>
                <a:cubicBezTo>
                  <a:pt x="1016479" y="2769080"/>
                  <a:pt x="917275" y="2713008"/>
                  <a:pt x="776377" y="2596551"/>
                </a:cubicBezTo>
                <a:cubicBezTo>
                  <a:pt x="635479" y="2480094"/>
                  <a:pt x="460075" y="2310441"/>
                  <a:pt x="345056" y="2165230"/>
                </a:cubicBezTo>
                <a:cubicBezTo>
                  <a:pt x="230037" y="2020019"/>
                  <a:pt x="143773" y="1860430"/>
                  <a:pt x="86264" y="1725283"/>
                </a:cubicBezTo>
                <a:cubicBezTo>
                  <a:pt x="28755" y="1590136"/>
                  <a:pt x="14377" y="1475117"/>
                  <a:pt x="0" y="1354347"/>
                </a:cubicBezTo>
                <a:cubicBezTo>
                  <a:pt x="-14377" y="1233577"/>
                  <a:pt x="-14377" y="1092679"/>
                  <a:pt x="0" y="1000664"/>
                </a:cubicBezTo>
                <a:cubicBezTo>
                  <a:pt x="14377" y="908649"/>
                  <a:pt x="50320" y="855452"/>
                  <a:pt x="86264" y="802256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130232" y="1352086"/>
            <a:ext cx="3684434" cy="2878431"/>
          </a:xfrm>
          <a:custGeom>
            <a:avLst/>
            <a:gdLst>
              <a:gd name="connsiteX0" fmla="*/ 104010 w 3684434"/>
              <a:gd name="connsiteY0" fmla="*/ 1149574 h 2878431"/>
              <a:gd name="connsiteX1" fmla="*/ 216153 w 3684434"/>
              <a:gd name="connsiteY1" fmla="*/ 916661 h 2878431"/>
              <a:gd name="connsiteX2" fmla="*/ 457693 w 3684434"/>
              <a:gd name="connsiteY2" fmla="*/ 623363 h 2878431"/>
              <a:gd name="connsiteX3" fmla="*/ 733738 w 3684434"/>
              <a:gd name="connsiteY3" fmla="*/ 390450 h 2878431"/>
              <a:gd name="connsiteX4" fmla="*/ 1190938 w 3684434"/>
              <a:gd name="connsiteY4" fmla="*/ 166163 h 2878431"/>
              <a:gd name="connsiteX5" fmla="*/ 1734402 w 3684434"/>
              <a:gd name="connsiteY5" fmla="*/ 28140 h 2878431"/>
              <a:gd name="connsiteX6" fmla="*/ 2208855 w 3684434"/>
              <a:gd name="connsiteY6" fmla="*/ 10888 h 2878431"/>
              <a:gd name="connsiteX7" fmla="*/ 2821330 w 3684434"/>
              <a:gd name="connsiteY7" fmla="*/ 157537 h 2878431"/>
              <a:gd name="connsiteX8" fmla="*/ 3114628 w 3684434"/>
              <a:gd name="connsiteY8" fmla="*/ 304186 h 2878431"/>
              <a:gd name="connsiteX9" fmla="*/ 3356168 w 3684434"/>
              <a:gd name="connsiteY9" fmla="*/ 502593 h 2878431"/>
              <a:gd name="connsiteX10" fmla="*/ 3580455 w 3684434"/>
              <a:gd name="connsiteY10" fmla="*/ 847650 h 2878431"/>
              <a:gd name="connsiteX11" fmla="*/ 3683972 w 3684434"/>
              <a:gd name="connsiteY11" fmla="*/ 1218586 h 2878431"/>
              <a:gd name="connsiteX12" fmla="*/ 3606334 w 3684434"/>
              <a:gd name="connsiteY12" fmla="*/ 1589522 h 2878431"/>
              <a:gd name="connsiteX13" fmla="*/ 3347542 w 3684434"/>
              <a:gd name="connsiteY13" fmla="*/ 2098480 h 2878431"/>
              <a:gd name="connsiteX14" fmla="*/ 2700560 w 3684434"/>
              <a:gd name="connsiteY14" fmla="*/ 2590186 h 2878431"/>
              <a:gd name="connsiteX15" fmla="*/ 2027700 w 3684434"/>
              <a:gd name="connsiteY15" fmla="*/ 2831725 h 2878431"/>
              <a:gd name="connsiteX16" fmla="*/ 1285828 w 3684434"/>
              <a:gd name="connsiteY16" fmla="*/ 2874857 h 2878431"/>
              <a:gd name="connsiteX17" fmla="*/ 811376 w 3684434"/>
              <a:gd name="connsiteY17" fmla="*/ 2779967 h 2878431"/>
              <a:gd name="connsiteX18" fmla="*/ 543957 w 3684434"/>
              <a:gd name="connsiteY18" fmla="*/ 2624691 h 2878431"/>
              <a:gd name="connsiteX19" fmla="*/ 259285 w 3684434"/>
              <a:gd name="connsiteY19" fmla="*/ 2357272 h 2878431"/>
              <a:gd name="connsiteX20" fmla="*/ 95383 w 3684434"/>
              <a:gd name="connsiteY20" fmla="*/ 2063974 h 2878431"/>
              <a:gd name="connsiteX21" fmla="*/ 493 w 3684434"/>
              <a:gd name="connsiteY21" fmla="*/ 1675786 h 2878431"/>
              <a:gd name="connsiteX22" fmla="*/ 60877 w 3684434"/>
              <a:gd name="connsiteY22" fmla="*/ 1235839 h 2878431"/>
              <a:gd name="connsiteX23" fmla="*/ 121262 w 3684434"/>
              <a:gd name="connsiteY23" fmla="*/ 1097816 h 287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684434" h="2878431">
                <a:moveTo>
                  <a:pt x="104010" y="1149574"/>
                </a:moveTo>
                <a:cubicBezTo>
                  <a:pt x="130608" y="1076968"/>
                  <a:pt x="157206" y="1004363"/>
                  <a:pt x="216153" y="916661"/>
                </a:cubicBezTo>
                <a:cubicBezTo>
                  <a:pt x="275100" y="828959"/>
                  <a:pt x="371429" y="711065"/>
                  <a:pt x="457693" y="623363"/>
                </a:cubicBezTo>
                <a:cubicBezTo>
                  <a:pt x="543957" y="535661"/>
                  <a:pt x="611531" y="466650"/>
                  <a:pt x="733738" y="390450"/>
                </a:cubicBezTo>
                <a:cubicBezTo>
                  <a:pt x="855946" y="314250"/>
                  <a:pt x="1024161" y="226548"/>
                  <a:pt x="1190938" y="166163"/>
                </a:cubicBezTo>
                <a:cubicBezTo>
                  <a:pt x="1357715" y="105778"/>
                  <a:pt x="1564749" y="54019"/>
                  <a:pt x="1734402" y="28140"/>
                </a:cubicBezTo>
                <a:cubicBezTo>
                  <a:pt x="1904055" y="2261"/>
                  <a:pt x="2027700" y="-10678"/>
                  <a:pt x="2208855" y="10888"/>
                </a:cubicBezTo>
                <a:cubicBezTo>
                  <a:pt x="2390010" y="32454"/>
                  <a:pt x="2670368" y="108654"/>
                  <a:pt x="2821330" y="157537"/>
                </a:cubicBezTo>
                <a:cubicBezTo>
                  <a:pt x="2972292" y="206420"/>
                  <a:pt x="3025488" y="246677"/>
                  <a:pt x="3114628" y="304186"/>
                </a:cubicBezTo>
                <a:cubicBezTo>
                  <a:pt x="3203768" y="361695"/>
                  <a:pt x="3278530" y="412016"/>
                  <a:pt x="3356168" y="502593"/>
                </a:cubicBezTo>
                <a:cubicBezTo>
                  <a:pt x="3433806" y="593170"/>
                  <a:pt x="3525821" y="728318"/>
                  <a:pt x="3580455" y="847650"/>
                </a:cubicBezTo>
                <a:cubicBezTo>
                  <a:pt x="3635089" y="966982"/>
                  <a:pt x="3679659" y="1094941"/>
                  <a:pt x="3683972" y="1218586"/>
                </a:cubicBezTo>
                <a:cubicBezTo>
                  <a:pt x="3688285" y="1342231"/>
                  <a:pt x="3662406" y="1442873"/>
                  <a:pt x="3606334" y="1589522"/>
                </a:cubicBezTo>
                <a:cubicBezTo>
                  <a:pt x="3550262" y="1736171"/>
                  <a:pt x="3498504" y="1931703"/>
                  <a:pt x="3347542" y="2098480"/>
                </a:cubicBezTo>
                <a:cubicBezTo>
                  <a:pt x="3196580" y="2265257"/>
                  <a:pt x="2920534" y="2467979"/>
                  <a:pt x="2700560" y="2590186"/>
                </a:cubicBezTo>
                <a:cubicBezTo>
                  <a:pt x="2480586" y="2712393"/>
                  <a:pt x="2263489" y="2784280"/>
                  <a:pt x="2027700" y="2831725"/>
                </a:cubicBezTo>
                <a:cubicBezTo>
                  <a:pt x="1791911" y="2879170"/>
                  <a:pt x="1488549" y="2883483"/>
                  <a:pt x="1285828" y="2874857"/>
                </a:cubicBezTo>
                <a:cubicBezTo>
                  <a:pt x="1083107" y="2866231"/>
                  <a:pt x="935021" y="2821661"/>
                  <a:pt x="811376" y="2779967"/>
                </a:cubicBezTo>
                <a:cubicBezTo>
                  <a:pt x="687731" y="2738273"/>
                  <a:pt x="635972" y="2695140"/>
                  <a:pt x="543957" y="2624691"/>
                </a:cubicBezTo>
                <a:cubicBezTo>
                  <a:pt x="451942" y="2554242"/>
                  <a:pt x="334047" y="2450725"/>
                  <a:pt x="259285" y="2357272"/>
                </a:cubicBezTo>
                <a:cubicBezTo>
                  <a:pt x="184523" y="2263819"/>
                  <a:pt x="138515" y="2177555"/>
                  <a:pt x="95383" y="2063974"/>
                </a:cubicBezTo>
                <a:cubicBezTo>
                  <a:pt x="52251" y="1950393"/>
                  <a:pt x="6244" y="1813809"/>
                  <a:pt x="493" y="1675786"/>
                </a:cubicBezTo>
                <a:cubicBezTo>
                  <a:pt x="-5258" y="1537764"/>
                  <a:pt x="40749" y="1332167"/>
                  <a:pt x="60877" y="1235839"/>
                </a:cubicBezTo>
                <a:cubicBezTo>
                  <a:pt x="81005" y="1139511"/>
                  <a:pt x="101133" y="1118663"/>
                  <a:pt x="121262" y="1097816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2294627" y="2329133"/>
            <a:ext cx="5301710" cy="2107980"/>
          </a:xfrm>
          <a:custGeom>
            <a:avLst/>
            <a:gdLst>
              <a:gd name="connsiteX0" fmla="*/ 0 w 5822831"/>
              <a:gd name="connsiteY0" fmla="*/ 0 h 2268747"/>
              <a:gd name="connsiteX1" fmla="*/ 1940944 w 5822831"/>
              <a:gd name="connsiteY1" fmla="*/ 724619 h 2268747"/>
              <a:gd name="connsiteX2" fmla="*/ 5055080 w 5822831"/>
              <a:gd name="connsiteY2" fmla="*/ 1984076 h 2268747"/>
              <a:gd name="connsiteX3" fmla="*/ 5822831 w 5822831"/>
              <a:gd name="connsiteY3" fmla="*/ 2268747 h 226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2831" h="2268747">
                <a:moveTo>
                  <a:pt x="0" y="0"/>
                </a:moveTo>
                <a:cubicBezTo>
                  <a:pt x="549215" y="196970"/>
                  <a:pt x="1098431" y="393940"/>
                  <a:pt x="1940944" y="724619"/>
                </a:cubicBezTo>
                <a:cubicBezTo>
                  <a:pt x="2783457" y="1055298"/>
                  <a:pt x="4408099" y="1726721"/>
                  <a:pt x="5055080" y="1984076"/>
                </a:cubicBezTo>
                <a:cubicBezTo>
                  <a:pt x="5702061" y="2241431"/>
                  <a:pt x="5762446" y="2255089"/>
                  <a:pt x="5822831" y="2268747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1820174" y="1922843"/>
            <a:ext cx="1248545" cy="1319091"/>
          </a:xfrm>
          <a:custGeom>
            <a:avLst/>
            <a:gdLst>
              <a:gd name="connsiteX0" fmla="*/ 1242203 w 1248545"/>
              <a:gd name="connsiteY0" fmla="*/ 699587 h 1319091"/>
              <a:gd name="connsiteX1" fmla="*/ 1095554 w 1248545"/>
              <a:gd name="connsiteY1" fmla="*/ 949753 h 1319091"/>
              <a:gd name="connsiteX2" fmla="*/ 828135 w 1248545"/>
              <a:gd name="connsiteY2" fmla="*/ 1208546 h 1319091"/>
              <a:gd name="connsiteX3" fmla="*/ 517584 w 1248545"/>
              <a:gd name="connsiteY3" fmla="*/ 1312063 h 1319091"/>
              <a:gd name="connsiteX4" fmla="*/ 241539 w 1248545"/>
              <a:gd name="connsiteY4" fmla="*/ 1294810 h 1319091"/>
              <a:gd name="connsiteX5" fmla="*/ 86264 w 1248545"/>
              <a:gd name="connsiteY5" fmla="*/ 1174040 h 1319091"/>
              <a:gd name="connsiteX6" fmla="*/ 0 w 1248545"/>
              <a:gd name="connsiteY6" fmla="*/ 872115 h 1319091"/>
              <a:gd name="connsiteX7" fmla="*/ 86264 w 1248545"/>
              <a:gd name="connsiteY7" fmla="*/ 535685 h 1319091"/>
              <a:gd name="connsiteX8" fmla="*/ 276045 w 1248545"/>
              <a:gd name="connsiteY8" fmla="*/ 268266 h 1319091"/>
              <a:gd name="connsiteX9" fmla="*/ 474452 w 1248545"/>
              <a:gd name="connsiteY9" fmla="*/ 95738 h 1319091"/>
              <a:gd name="connsiteX10" fmla="*/ 819509 w 1248545"/>
              <a:gd name="connsiteY10" fmla="*/ 848 h 1319091"/>
              <a:gd name="connsiteX11" fmla="*/ 1061049 w 1248545"/>
              <a:gd name="connsiteY11" fmla="*/ 147497 h 1319091"/>
              <a:gd name="connsiteX12" fmla="*/ 1164566 w 1248545"/>
              <a:gd name="connsiteY12" fmla="*/ 285519 h 1319091"/>
              <a:gd name="connsiteX13" fmla="*/ 1216324 w 1248545"/>
              <a:gd name="connsiteY13" fmla="*/ 492553 h 1319091"/>
              <a:gd name="connsiteX14" fmla="*/ 1242203 w 1248545"/>
              <a:gd name="connsiteY14" fmla="*/ 699587 h 1319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48545" h="1319091">
                <a:moveTo>
                  <a:pt x="1242203" y="699587"/>
                </a:moveTo>
                <a:cubicBezTo>
                  <a:pt x="1222075" y="775787"/>
                  <a:pt x="1164565" y="864927"/>
                  <a:pt x="1095554" y="949753"/>
                </a:cubicBezTo>
                <a:cubicBezTo>
                  <a:pt x="1026543" y="1034579"/>
                  <a:pt x="924463" y="1148161"/>
                  <a:pt x="828135" y="1208546"/>
                </a:cubicBezTo>
                <a:cubicBezTo>
                  <a:pt x="731807" y="1268931"/>
                  <a:pt x="615350" y="1297686"/>
                  <a:pt x="517584" y="1312063"/>
                </a:cubicBezTo>
                <a:cubicBezTo>
                  <a:pt x="419818" y="1326440"/>
                  <a:pt x="313426" y="1317814"/>
                  <a:pt x="241539" y="1294810"/>
                </a:cubicBezTo>
                <a:cubicBezTo>
                  <a:pt x="169652" y="1271806"/>
                  <a:pt x="126520" y="1244489"/>
                  <a:pt x="86264" y="1174040"/>
                </a:cubicBezTo>
                <a:cubicBezTo>
                  <a:pt x="46008" y="1103591"/>
                  <a:pt x="0" y="978507"/>
                  <a:pt x="0" y="872115"/>
                </a:cubicBezTo>
                <a:cubicBezTo>
                  <a:pt x="0" y="765723"/>
                  <a:pt x="40256" y="636326"/>
                  <a:pt x="86264" y="535685"/>
                </a:cubicBezTo>
                <a:cubicBezTo>
                  <a:pt x="132271" y="435043"/>
                  <a:pt x="211347" y="341590"/>
                  <a:pt x="276045" y="268266"/>
                </a:cubicBezTo>
                <a:cubicBezTo>
                  <a:pt x="340743" y="194942"/>
                  <a:pt x="383875" y="140308"/>
                  <a:pt x="474452" y="95738"/>
                </a:cubicBezTo>
                <a:cubicBezTo>
                  <a:pt x="565029" y="51168"/>
                  <a:pt x="721743" y="-7778"/>
                  <a:pt x="819509" y="848"/>
                </a:cubicBezTo>
                <a:cubicBezTo>
                  <a:pt x="917275" y="9474"/>
                  <a:pt x="1003540" y="100052"/>
                  <a:pt x="1061049" y="147497"/>
                </a:cubicBezTo>
                <a:cubicBezTo>
                  <a:pt x="1118558" y="194942"/>
                  <a:pt x="1138687" y="228010"/>
                  <a:pt x="1164566" y="285519"/>
                </a:cubicBezTo>
                <a:cubicBezTo>
                  <a:pt x="1190445" y="343028"/>
                  <a:pt x="1203385" y="424980"/>
                  <a:pt x="1216324" y="492553"/>
                </a:cubicBezTo>
                <a:cubicBezTo>
                  <a:pt x="1229263" y="560126"/>
                  <a:pt x="1262331" y="623387"/>
                  <a:pt x="1242203" y="699587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2467155" y="3985404"/>
            <a:ext cx="888520" cy="871268"/>
          </a:xfrm>
          <a:custGeom>
            <a:avLst/>
            <a:gdLst>
              <a:gd name="connsiteX0" fmla="*/ 888520 w 888520"/>
              <a:gd name="connsiteY0" fmla="*/ 0 h 871268"/>
              <a:gd name="connsiteX1" fmla="*/ 802256 w 888520"/>
              <a:gd name="connsiteY1" fmla="*/ 155275 h 871268"/>
              <a:gd name="connsiteX2" fmla="*/ 638354 w 888520"/>
              <a:gd name="connsiteY2" fmla="*/ 284671 h 871268"/>
              <a:gd name="connsiteX3" fmla="*/ 431320 w 888520"/>
              <a:gd name="connsiteY3" fmla="*/ 396815 h 871268"/>
              <a:gd name="connsiteX4" fmla="*/ 181154 w 888520"/>
              <a:gd name="connsiteY4" fmla="*/ 552090 h 871268"/>
              <a:gd name="connsiteX5" fmla="*/ 103517 w 888520"/>
              <a:gd name="connsiteY5" fmla="*/ 646981 h 871268"/>
              <a:gd name="connsiteX6" fmla="*/ 0 w 888520"/>
              <a:gd name="connsiteY6" fmla="*/ 871268 h 871268"/>
              <a:gd name="connsiteX7" fmla="*/ 0 w 888520"/>
              <a:gd name="connsiteY7" fmla="*/ 871268 h 871268"/>
              <a:gd name="connsiteX8" fmla="*/ 0 w 888520"/>
              <a:gd name="connsiteY8" fmla="*/ 871268 h 871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8520" h="871268">
                <a:moveTo>
                  <a:pt x="888520" y="0"/>
                </a:moveTo>
                <a:cubicBezTo>
                  <a:pt x="866235" y="53915"/>
                  <a:pt x="843950" y="107830"/>
                  <a:pt x="802256" y="155275"/>
                </a:cubicBezTo>
                <a:cubicBezTo>
                  <a:pt x="760562" y="202720"/>
                  <a:pt x="700177" y="244414"/>
                  <a:pt x="638354" y="284671"/>
                </a:cubicBezTo>
                <a:cubicBezTo>
                  <a:pt x="576531" y="324928"/>
                  <a:pt x="507520" y="352245"/>
                  <a:pt x="431320" y="396815"/>
                </a:cubicBezTo>
                <a:cubicBezTo>
                  <a:pt x="355120" y="441385"/>
                  <a:pt x="235788" y="510396"/>
                  <a:pt x="181154" y="552090"/>
                </a:cubicBezTo>
                <a:cubicBezTo>
                  <a:pt x="126520" y="593784"/>
                  <a:pt x="133709" y="593785"/>
                  <a:pt x="103517" y="646981"/>
                </a:cubicBezTo>
                <a:cubicBezTo>
                  <a:pt x="73325" y="700177"/>
                  <a:pt x="0" y="871268"/>
                  <a:pt x="0" y="871268"/>
                </a:cubicBezTo>
                <a:lnTo>
                  <a:pt x="0" y="871268"/>
                </a:lnTo>
                <a:lnTo>
                  <a:pt x="0" y="871268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579962" y="4235570"/>
            <a:ext cx="174468" cy="1242204"/>
          </a:xfrm>
          <a:custGeom>
            <a:avLst/>
            <a:gdLst>
              <a:gd name="connsiteX0" fmla="*/ 112144 w 174468"/>
              <a:gd name="connsiteY0" fmla="*/ 0 h 1242204"/>
              <a:gd name="connsiteX1" fmla="*/ 155276 w 174468"/>
              <a:gd name="connsiteY1" fmla="*/ 146649 h 1242204"/>
              <a:gd name="connsiteX2" fmla="*/ 172529 w 174468"/>
              <a:gd name="connsiteY2" fmla="*/ 353683 h 1242204"/>
              <a:gd name="connsiteX3" fmla="*/ 112144 w 174468"/>
              <a:gd name="connsiteY3" fmla="*/ 776377 h 1242204"/>
              <a:gd name="connsiteX4" fmla="*/ 69012 w 174468"/>
              <a:gd name="connsiteY4" fmla="*/ 1043796 h 1242204"/>
              <a:gd name="connsiteX5" fmla="*/ 0 w 174468"/>
              <a:gd name="connsiteY5" fmla="*/ 1242204 h 1242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4468" h="1242204">
                <a:moveTo>
                  <a:pt x="112144" y="0"/>
                </a:moveTo>
                <a:cubicBezTo>
                  <a:pt x="128678" y="43851"/>
                  <a:pt x="145212" y="87702"/>
                  <a:pt x="155276" y="146649"/>
                </a:cubicBezTo>
                <a:cubicBezTo>
                  <a:pt x="165340" y="205596"/>
                  <a:pt x="179718" y="248728"/>
                  <a:pt x="172529" y="353683"/>
                </a:cubicBezTo>
                <a:cubicBezTo>
                  <a:pt x="165340" y="458638"/>
                  <a:pt x="129397" y="661358"/>
                  <a:pt x="112144" y="776377"/>
                </a:cubicBezTo>
                <a:cubicBezTo>
                  <a:pt x="94891" y="891396"/>
                  <a:pt x="87703" y="966158"/>
                  <a:pt x="69012" y="1043796"/>
                </a:cubicBezTo>
                <a:cubicBezTo>
                  <a:pt x="50321" y="1121434"/>
                  <a:pt x="25160" y="1181819"/>
                  <a:pt x="0" y="1242204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4416725" y="4761781"/>
            <a:ext cx="2311879" cy="1216325"/>
          </a:xfrm>
          <a:custGeom>
            <a:avLst/>
            <a:gdLst>
              <a:gd name="connsiteX0" fmla="*/ 0 w 2311879"/>
              <a:gd name="connsiteY0" fmla="*/ 0 h 1216325"/>
              <a:gd name="connsiteX1" fmla="*/ 457200 w 2311879"/>
              <a:gd name="connsiteY1" fmla="*/ 310551 h 1216325"/>
              <a:gd name="connsiteX2" fmla="*/ 1285335 w 2311879"/>
              <a:gd name="connsiteY2" fmla="*/ 672861 h 1216325"/>
              <a:gd name="connsiteX3" fmla="*/ 1802920 w 2311879"/>
              <a:gd name="connsiteY3" fmla="*/ 810883 h 1216325"/>
              <a:gd name="connsiteX4" fmla="*/ 2208362 w 2311879"/>
              <a:gd name="connsiteY4" fmla="*/ 923027 h 1216325"/>
              <a:gd name="connsiteX5" fmla="*/ 2277373 w 2311879"/>
              <a:gd name="connsiteY5" fmla="*/ 1052423 h 1216325"/>
              <a:gd name="connsiteX6" fmla="*/ 2311879 w 2311879"/>
              <a:gd name="connsiteY6" fmla="*/ 1216325 h 121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1879" h="1216325">
                <a:moveTo>
                  <a:pt x="0" y="0"/>
                </a:moveTo>
                <a:cubicBezTo>
                  <a:pt x="121489" y="99204"/>
                  <a:pt x="242978" y="198408"/>
                  <a:pt x="457200" y="310551"/>
                </a:cubicBezTo>
                <a:cubicBezTo>
                  <a:pt x="671422" y="422694"/>
                  <a:pt x="1061048" y="589472"/>
                  <a:pt x="1285335" y="672861"/>
                </a:cubicBezTo>
                <a:cubicBezTo>
                  <a:pt x="1509622" y="756250"/>
                  <a:pt x="1802920" y="810883"/>
                  <a:pt x="1802920" y="810883"/>
                </a:cubicBezTo>
                <a:cubicBezTo>
                  <a:pt x="1956758" y="852577"/>
                  <a:pt x="2129287" y="882770"/>
                  <a:pt x="2208362" y="923027"/>
                </a:cubicBezTo>
                <a:cubicBezTo>
                  <a:pt x="2287437" y="963284"/>
                  <a:pt x="2260120" y="1003540"/>
                  <a:pt x="2277373" y="1052423"/>
                </a:cubicBezTo>
                <a:cubicBezTo>
                  <a:pt x="2294626" y="1101306"/>
                  <a:pt x="2303252" y="1158815"/>
                  <a:pt x="2311879" y="1216325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4977442" y="1173192"/>
            <a:ext cx="586596" cy="345057"/>
          </a:xfrm>
          <a:custGeom>
            <a:avLst/>
            <a:gdLst>
              <a:gd name="connsiteX0" fmla="*/ 0 w 586596"/>
              <a:gd name="connsiteY0" fmla="*/ 345057 h 345057"/>
              <a:gd name="connsiteX1" fmla="*/ 586596 w 586596"/>
              <a:gd name="connsiteY1" fmla="*/ 0 h 345057"/>
              <a:gd name="connsiteX2" fmla="*/ 586596 w 586596"/>
              <a:gd name="connsiteY2" fmla="*/ 0 h 34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6596" h="345057">
                <a:moveTo>
                  <a:pt x="0" y="345057"/>
                </a:moveTo>
                <a:lnTo>
                  <a:pt x="586596" y="0"/>
                </a:lnTo>
                <a:lnTo>
                  <a:pt x="586596" y="0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6340415" y="2182483"/>
            <a:ext cx="1207698" cy="252728"/>
          </a:xfrm>
          <a:custGeom>
            <a:avLst/>
            <a:gdLst>
              <a:gd name="connsiteX0" fmla="*/ 0 w 1207698"/>
              <a:gd name="connsiteY0" fmla="*/ 17253 h 252728"/>
              <a:gd name="connsiteX1" fmla="*/ 207034 w 1207698"/>
              <a:gd name="connsiteY1" fmla="*/ 51759 h 252728"/>
              <a:gd name="connsiteX2" fmla="*/ 543464 w 1207698"/>
              <a:gd name="connsiteY2" fmla="*/ 155275 h 252728"/>
              <a:gd name="connsiteX3" fmla="*/ 793630 w 1207698"/>
              <a:gd name="connsiteY3" fmla="*/ 232913 h 252728"/>
              <a:gd name="connsiteX4" fmla="*/ 1000664 w 1207698"/>
              <a:gd name="connsiteY4" fmla="*/ 250166 h 252728"/>
              <a:gd name="connsiteX5" fmla="*/ 1138687 w 1207698"/>
              <a:gd name="connsiteY5" fmla="*/ 189781 h 252728"/>
              <a:gd name="connsiteX6" fmla="*/ 1207698 w 1207698"/>
              <a:gd name="connsiteY6" fmla="*/ 0 h 252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07698" h="252728">
                <a:moveTo>
                  <a:pt x="0" y="17253"/>
                </a:moveTo>
                <a:cubicBezTo>
                  <a:pt x="58228" y="23004"/>
                  <a:pt x="116457" y="28755"/>
                  <a:pt x="207034" y="51759"/>
                </a:cubicBezTo>
                <a:cubicBezTo>
                  <a:pt x="297611" y="74763"/>
                  <a:pt x="543464" y="155275"/>
                  <a:pt x="543464" y="155275"/>
                </a:cubicBezTo>
                <a:cubicBezTo>
                  <a:pt x="641230" y="185467"/>
                  <a:pt x="717430" y="217098"/>
                  <a:pt x="793630" y="232913"/>
                </a:cubicBezTo>
                <a:cubicBezTo>
                  <a:pt x="869830" y="248728"/>
                  <a:pt x="943154" y="257355"/>
                  <a:pt x="1000664" y="250166"/>
                </a:cubicBezTo>
                <a:cubicBezTo>
                  <a:pt x="1058174" y="242977"/>
                  <a:pt x="1104181" y="231475"/>
                  <a:pt x="1138687" y="189781"/>
                </a:cubicBezTo>
                <a:cubicBezTo>
                  <a:pt x="1173193" y="148087"/>
                  <a:pt x="1190445" y="74043"/>
                  <a:pt x="1207698" y="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35496" y="-27384"/>
            <a:ext cx="1656184" cy="571500"/>
          </a:xfrm>
          <a:prstGeom prst="rect">
            <a:avLst/>
          </a:prstGeom>
        </p:spPr>
        <p:txBody>
          <a:bodyPr vert="horz" anchor="b" anchorCtr="0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2</a:t>
            </a:r>
            <a:r>
              <a:rPr lang="ru-RU" dirty="0" smtClean="0"/>
              <a:t> этап</a:t>
            </a:r>
            <a:endParaRPr lang="ru-RU" dirty="0"/>
          </a:p>
        </p:txBody>
      </p:sp>
      <p:sp>
        <p:nvSpPr>
          <p:cNvPr id="2" name="Полилиния 1"/>
          <p:cNvSpPr/>
          <p:nvPr/>
        </p:nvSpPr>
        <p:spPr>
          <a:xfrm>
            <a:off x="2286000" y="1973553"/>
            <a:ext cx="1837426" cy="407338"/>
          </a:xfrm>
          <a:custGeom>
            <a:avLst/>
            <a:gdLst>
              <a:gd name="connsiteX0" fmla="*/ 0 w 1837426"/>
              <a:gd name="connsiteY0" fmla="*/ 407338 h 407338"/>
              <a:gd name="connsiteX1" fmla="*/ 336430 w 1837426"/>
              <a:gd name="connsiteY1" fmla="*/ 191677 h 407338"/>
              <a:gd name="connsiteX2" fmla="*/ 879894 w 1837426"/>
              <a:gd name="connsiteY2" fmla="*/ 45028 h 407338"/>
              <a:gd name="connsiteX3" fmla="*/ 1371600 w 1837426"/>
              <a:gd name="connsiteY3" fmla="*/ 1896 h 407338"/>
              <a:gd name="connsiteX4" fmla="*/ 1699404 w 1837426"/>
              <a:gd name="connsiteY4" fmla="*/ 10522 h 407338"/>
              <a:gd name="connsiteX5" fmla="*/ 1837426 w 1837426"/>
              <a:gd name="connsiteY5" fmla="*/ 36402 h 40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7426" h="407338">
                <a:moveTo>
                  <a:pt x="0" y="407338"/>
                </a:moveTo>
                <a:cubicBezTo>
                  <a:pt x="94890" y="329700"/>
                  <a:pt x="189781" y="252062"/>
                  <a:pt x="336430" y="191677"/>
                </a:cubicBezTo>
                <a:cubicBezTo>
                  <a:pt x="483079" y="131292"/>
                  <a:pt x="707366" y="76658"/>
                  <a:pt x="879894" y="45028"/>
                </a:cubicBezTo>
                <a:cubicBezTo>
                  <a:pt x="1052422" y="13398"/>
                  <a:pt x="1235015" y="7647"/>
                  <a:pt x="1371600" y="1896"/>
                </a:cubicBezTo>
                <a:cubicBezTo>
                  <a:pt x="1508185" y="-3855"/>
                  <a:pt x="1621766" y="4771"/>
                  <a:pt x="1699404" y="10522"/>
                </a:cubicBezTo>
                <a:cubicBezTo>
                  <a:pt x="1777042" y="16273"/>
                  <a:pt x="1807234" y="26337"/>
                  <a:pt x="1837426" y="36402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5348377" y="2311879"/>
            <a:ext cx="2251495" cy="2104846"/>
          </a:xfrm>
          <a:custGeom>
            <a:avLst/>
            <a:gdLst>
              <a:gd name="connsiteX0" fmla="*/ 0 w 2251495"/>
              <a:gd name="connsiteY0" fmla="*/ 0 h 2104846"/>
              <a:gd name="connsiteX1" fmla="*/ 431321 w 2251495"/>
              <a:gd name="connsiteY1" fmla="*/ 215661 h 2104846"/>
              <a:gd name="connsiteX2" fmla="*/ 1069676 w 2251495"/>
              <a:gd name="connsiteY2" fmla="*/ 664234 h 2104846"/>
              <a:gd name="connsiteX3" fmla="*/ 1466491 w 2251495"/>
              <a:gd name="connsiteY3" fmla="*/ 1095555 h 2104846"/>
              <a:gd name="connsiteX4" fmla="*/ 1777042 w 2251495"/>
              <a:gd name="connsiteY4" fmla="*/ 1431985 h 2104846"/>
              <a:gd name="connsiteX5" fmla="*/ 2104846 w 2251495"/>
              <a:gd name="connsiteY5" fmla="*/ 1785668 h 2104846"/>
              <a:gd name="connsiteX6" fmla="*/ 2251495 w 2251495"/>
              <a:gd name="connsiteY6" fmla="*/ 2104846 h 210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1495" h="2104846">
                <a:moveTo>
                  <a:pt x="0" y="0"/>
                </a:moveTo>
                <a:cubicBezTo>
                  <a:pt x="126521" y="52477"/>
                  <a:pt x="253042" y="104955"/>
                  <a:pt x="431321" y="215661"/>
                </a:cubicBezTo>
                <a:cubicBezTo>
                  <a:pt x="609600" y="326367"/>
                  <a:pt x="897148" y="517585"/>
                  <a:pt x="1069676" y="664234"/>
                </a:cubicBezTo>
                <a:cubicBezTo>
                  <a:pt x="1242204" y="810883"/>
                  <a:pt x="1466491" y="1095555"/>
                  <a:pt x="1466491" y="1095555"/>
                </a:cubicBezTo>
                <a:lnTo>
                  <a:pt x="1777042" y="1431985"/>
                </a:lnTo>
                <a:cubicBezTo>
                  <a:pt x="1883434" y="1547004"/>
                  <a:pt x="2025771" y="1673525"/>
                  <a:pt x="2104846" y="1785668"/>
                </a:cubicBezTo>
                <a:cubicBezTo>
                  <a:pt x="2183922" y="1897812"/>
                  <a:pt x="2217708" y="2001329"/>
                  <a:pt x="2251495" y="2104846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3624706" y="1431985"/>
            <a:ext cx="1059437" cy="2803585"/>
          </a:xfrm>
          <a:custGeom>
            <a:avLst/>
            <a:gdLst>
              <a:gd name="connsiteX0" fmla="*/ 7015 w 1059437"/>
              <a:gd name="connsiteY0" fmla="*/ 2803585 h 2803585"/>
              <a:gd name="connsiteX1" fmla="*/ 15641 w 1059437"/>
              <a:gd name="connsiteY1" fmla="*/ 2484407 h 2803585"/>
              <a:gd name="connsiteX2" fmla="*/ 145037 w 1059437"/>
              <a:gd name="connsiteY2" fmla="*/ 2035834 h 2803585"/>
              <a:gd name="connsiteX3" fmla="*/ 265807 w 1059437"/>
              <a:gd name="connsiteY3" fmla="*/ 1742536 h 2803585"/>
              <a:gd name="connsiteX4" fmla="*/ 490094 w 1059437"/>
              <a:gd name="connsiteY4" fmla="*/ 1276709 h 2803585"/>
              <a:gd name="connsiteX5" fmla="*/ 705754 w 1059437"/>
              <a:gd name="connsiteY5" fmla="*/ 741872 h 2803585"/>
              <a:gd name="connsiteX6" fmla="*/ 895536 w 1059437"/>
              <a:gd name="connsiteY6" fmla="*/ 388189 h 2803585"/>
              <a:gd name="connsiteX7" fmla="*/ 1059437 w 1059437"/>
              <a:gd name="connsiteY7" fmla="*/ 0 h 2803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9437" h="2803585">
                <a:moveTo>
                  <a:pt x="7015" y="2803585"/>
                </a:moveTo>
                <a:cubicBezTo>
                  <a:pt x="-174" y="2707975"/>
                  <a:pt x="-7363" y="2612365"/>
                  <a:pt x="15641" y="2484407"/>
                </a:cubicBezTo>
                <a:cubicBezTo>
                  <a:pt x="38645" y="2356449"/>
                  <a:pt x="103343" y="2159479"/>
                  <a:pt x="145037" y="2035834"/>
                </a:cubicBezTo>
                <a:cubicBezTo>
                  <a:pt x="186731" y="1912189"/>
                  <a:pt x="208298" y="1869057"/>
                  <a:pt x="265807" y="1742536"/>
                </a:cubicBezTo>
                <a:cubicBezTo>
                  <a:pt x="323316" y="1616015"/>
                  <a:pt x="416770" y="1443486"/>
                  <a:pt x="490094" y="1276709"/>
                </a:cubicBezTo>
                <a:cubicBezTo>
                  <a:pt x="563418" y="1109932"/>
                  <a:pt x="638180" y="889959"/>
                  <a:pt x="705754" y="741872"/>
                </a:cubicBezTo>
                <a:cubicBezTo>
                  <a:pt x="773328" y="593785"/>
                  <a:pt x="836589" y="511834"/>
                  <a:pt x="895536" y="388189"/>
                </a:cubicBezTo>
                <a:cubicBezTo>
                  <a:pt x="954483" y="264544"/>
                  <a:pt x="1006960" y="132272"/>
                  <a:pt x="1059437" y="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2113033" y="1326658"/>
            <a:ext cx="2571110" cy="2914473"/>
          </a:xfrm>
          <a:custGeom>
            <a:avLst/>
            <a:gdLst>
              <a:gd name="connsiteX0" fmla="*/ 1518688 w 2571110"/>
              <a:gd name="connsiteY0" fmla="*/ 2883033 h 2914473"/>
              <a:gd name="connsiteX1" fmla="*/ 1311654 w 2571110"/>
              <a:gd name="connsiteY1" fmla="*/ 2908912 h 2914473"/>
              <a:gd name="connsiteX2" fmla="*/ 742310 w 2571110"/>
              <a:gd name="connsiteY2" fmla="*/ 2788142 h 2914473"/>
              <a:gd name="connsiteX3" fmla="*/ 371375 w 2571110"/>
              <a:gd name="connsiteY3" fmla="*/ 2503470 h 2914473"/>
              <a:gd name="connsiteX4" fmla="*/ 112582 w 2571110"/>
              <a:gd name="connsiteY4" fmla="*/ 2149787 h 2914473"/>
              <a:gd name="connsiteX5" fmla="*/ 439 w 2571110"/>
              <a:gd name="connsiteY5" fmla="*/ 1675334 h 2914473"/>
              <a:gd name="connsiteX6" fmla="*/ 86703 w 2571110"/>
              <a:gd name="connsiteY6" fmla="*/ 1157750 h 2914473"/>
              <a:gd name="connsiteX7" fmla="*/ 380001 w 2571110"/>
              <a:gd name="connsiteY7" fmla="*/ 726429 h 2914473"/>
              <a:gd name="connsiteX8" fmla="*/ 630167 w 2571110"/>
              <a:gd name="connsiteY8" fmla="*/ 459010 h 2914473"/>
              <a:gd name="connsiteX9" fmla="*/ 1026982 w 2571110"/>
              <a:gd name="connsiteY9" fmla="*/ 226097 h 2914473"/>
              <a:gd name="connsiteX10" fmla="*/ 1579073 w 2571110"/>
              <a:gd name="connsiteY10" fmla="*/ 53568 h 2914473"/>
              <a:gd name="connsiteX11" fmla="*/ 2079405 w 2571110"/>
              <a:gd name="connsiteY11" fmla="*/ 1810 h 2914473"/>
              <a:gd name="connsiteX12" fmla="*/ 2571110 w 2571110"/>
              <a:gd name="connsiteY12" fmla="*/ 105327 h 2914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1110" h="2914473">
                <a:moveTo>
                  <a:pt x="1518688" y="2883033"/>
                </a:moveTo>
                <a:cubicBezTo>
                  <a:pt x="1479869" y="2903880"/>
                  <a:pt x="1441050" y="2924727"/>
                  <a:pt x="1311654" y="2908912"/>
                </a:cubicBezTo>
                <a:cubicBezTo>
                  <a:pt x="1182258" y="2893097"/>
                  <a:pt x="899023" y="2855716"/>
                  <a:pt x="742310" y="2788142"/>
                </a:cubicBezTo>
                <a:cubicBezTo>
                  <a:pt x="585597" y="2720568"/>
                  <a:pt x="476330" y="2609862"/>
                  <a:pt x="371375" y="2503470"/>
                </a:cubicBezTo>
                <a:cubicBezTo>
                  <a:pt x="266420" y="2397078"/>
                  <a:pt x="174405" y="2287810"/>
                  <a:pt x="112582" y="2149787"/>
                </a:cubicBezTo>
                <a:cubicBezTo>
                  <a:pt x="50759" y="2011764"/>
                  <a:pt x="4752" y="1840673"/>
                  <a:pt x="439" y="1675334"/>
                </a:cubicBezTo>
                <a:cubicBezTo>
                  <a:pt x="-3874" y="1509995"/>
                  <a:pt x="23443" y="1315901"/>
                  <a:pt x="86703" y="1157750"/>
                </a:cubicBezTo>
                <a:cubicBezTo>
                  <a:pt x="149963" y="999599"/>
                  <a:pt x="289424" y="842886"/>
                  <a:pt x="380001" y="726429"/>
                </a:cubicBezTo>
                <a:cubicBezTo>
                  <a:pt x="470578" y="609972"/>
                  <a:pt x="522337" y="542399"/>
                  <a:pt x="630167" y="459010"/>
                </a:cubicBezTo>
                <a:cubicBezTo>
                  <a:pt x="737997" y="375621"/>
                  <a:pt x="868831" y="293671"/>
                  <a:pt x="1026982" y="226097"/>
                </a:cubicBezTo>
                <a:cubicBezTo>
                  <a:pt x="1185133" y="158523"/>
                  <a:pt x="1403669" y="90949"/>
                  <a:pt x="1579073" y="53568"/>
                </a:cubicBezTo>
                <a:cubicBezTo>
                  <a:pt x="1754477" y="16187"/>
                  <a:pt x="1914066" y="-6816"/>
                  <a:pt x="2079405" y="1810"/>
                </a:cubicBezTo>
                <a:cubicBezTo>
                  <a:pt x="2244744" y="10436"/>
                  <a:pt x="2407927" y="57881"/>
                  <a:pt x="2571110" y="105327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4710023" y="2303253"/>
            <a:ext cx="638354" cy="71803"/>
          </a:xfrm>
          <a:custGeom>
            <a:avLst/>
            <a:gdLst>
              <a:gd name="connsiteX0" fmla="*/ 638354 w 638354"/>
              <a:gd name="connsiteY0" fmla="*/ 0 h 71803"/>
              <a:gd name="connsiteX1" fmla="*/ 172528 w 638354"/>
              <a:gd name="connsiteY1" fmla="*/ 69011 h 71803"/>
              <a:gd name="connsiteX2" fmla="*/ 0 w 638354"/>
              <a:gd name="connsiteY2" fmla="*/ 51758 h 71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8354" h="71803">
                <a:moveTo>
                  <a:pt x="638354" y="0"/>
                </a:moveTo>
                <a:cubicBezTo>
                  <a:pt x="458637" y="30192"/>
                  <a:pt x="278920" y="60385"/>
                  <a:pt x="172528" y="69011"/>
                </a:cubicBezTo>
                <a:cubicBezTo>
                  <a:pt x="66136" y="77637"/>
                  <a:pt x="33068" y="64697"/>
                  <a:pt x="0" y="51758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4856672" y="1932317"/>
            <a:ext cx="500332" cy="379562"/>
          </a:xfrm>
          <a:custGeom>
            <a:avLst/>
            <a:gdLst>
              <a:gd name="connsiteX0" fmla="*/ 500332 w 500332"/>
              <a:gd name="connsiteY0" fmla="*/ 379562 h 379562"/>
              <a:gd name="connsiteX1" fmla="*/ 422694 w 500332"/>
              <a:gd name="connsiteY1" fmla="*/ 250166 h 379562"/>
              <a:gd name="connsiteX2" fmla="*/ 155275 w 500332"/>
              <a:gd name="connsiteY2" fmla="*/ 77638 h 379562"/>
              <a:gd name="connsiteX3" fmla="*/ 0 w 500332"/>
              <a:gd name="connsiteY3" fmla="*/ 0 h 37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332" h="379562">
                <a:moveTo>
                  <a:pt x="500332" y="379562"/>
                </a:moveTo>
                <a:cubicBezTo>
                  <a:pt x="490267" y="340024"/>
                  <a:pt x="480203" y="300487"/>
                  <a:pt x="422694" y="250166"/>
                </a:cubicBezTo>
                <a:cubicBezTo>
                  <a:pt x="365185" y="199845"/>
                  <a:pt x="225724" y="119332"/>
                  <a:pt x="155275" y="77638"/>
                </a:cubicBezTo>
                <a:cubicBezTo>
                  <a:pt x="84826" y="35944"/>
                  <a:pt x="42413" y="17972"/>
                  <a:pt x="0" y="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3687689" y="1492370"/>
            <a:ext cx="4026063" cy="3679128"/>
          </a:xfrm>
          <a:custGeom>
            <a:avLst/>
            <a:gdLst>
              <a:gd name="connsiteX0" fmla="*/ 1108598 w 4026063"/>
              <a:gd name="connsiteY0" fmla="*/ 0 h 3679128"/>
              <a:gd name="connsiteX1" fmla="*/ 1522666 w 4026063"/>
              <a:gd name="connsiteY1" fmla="*/ 69011 h 3679128"/>
              <a:gd name="connsiteX2" fmla="*/ 1962613 w 4026063"/>
              <a:gd name="connsiteY2" fmla="*/ 207034 h 3679128"/>
              <a:gd name="connsiteX3" fmla="*/ 2350802 w 4026063"/>
              <a:gd name="connsiteY3" fmla="*/ 379562 h 3679128"/>
              <a:gd name="connsiteX4" fmla="*/ 2851134 w 4026063"/>
              <a:gd name="connsiteY4" fmla="*/ 664234 h 3679128"/>
              <a:gd name="connsiteX5" fmla="*/ 3247949 w 4026063"/>
              <a:gd name="connsiteY5" fmla="*/ 940279 h 3679128"/>
              <a:gd name="connsiteX6" fmla="*/ 3618885 w 4026063"/>
              <a:gd name="connsiteY6" fmla="*/ 1319841 h 3679128"/>
              <a:gd name="connsiteX7" fmla="*/ 3869051 w 4026063"/>
              <a:gd name="connsiteY7" fmla="*/ 1759788 h 3679128"/>
              <a:gd name="connsiteX8" fmla="*/ 3989820 w 4026063"/>
              <a:gd name="connsiteY8" fmla="*/ 2182483 h 3679128"/>
              <a:gd name="connsiteX9" fmla="*/ 4024326 w 4026063"/>
              <a:gd name="connsiteY9" fmla="*/ 2562045 h 3679128"/>
              <a:gd name="connsiteX10" fmla="*/ 3946688 w 4026063"/>
              <a:gd name="connsiteY10" fmla="*/ 2976113 h 3679128"/>
              <a:gd name="connsiteX11" fmla="*/ 3644764 w 4026063"/>
              <a:gd name="connsiteY11" fmla="*/ 3329796 h 3679128"/>
              <a:gd name="connsiteX12" fmla="*/ 3247949 w 4026063"/>
              <a:gd name="connsiteY12" fmla="*/ 3571336 h 3679128"/>
              <a:gd name="connsiteX13" fmla="*/ 2661353 w 4026063"/>
              <a:gd name="connsiteY13" fmla="*/ 3674853 h 3679128"/>
              <a:gd name="connsiteX14" fmla="*/ 2014371 w 4026063"/>
              <a:gd name="connsiteY14" fmla="*/ 3648973 h 3679128"/>
              <a:gd name="connsiteX15" fmla="*/ 1496786 w 4026063"/>
              <a:gd name="connsiteY15" fmla="*/ 3554083 h 3679128"/>
              <a:gd name="connsiteX16" fmla="*/ 780794 w 4026063"/>
              <a:gd name="connsiteY16" fmla="*/ 3303917 h 3679128"/>
              <a:gd name="connsiteX17" fmla="*/ 64802 w 4026063"/>
              <a:gd name="connsiteY17" fmla="*/ 2786332 h 3679128"/>
              <a:gd name="connsiteX18" fmla="*/ 64802 w 4026063"/>
              <a:gd name="connsiteY18" fmla="*/ 2303253 h 3679128"/>
              <a:gd name="connsiteX19" fmla="*/ 340847 w 4026063"/>
              <a:gd name="connsiteY19" fmla="*/ 1604513 h 3679128"/>
              <a:gd name="connsiteX20" fmla="*/ 729036 w 4026063"/>
              <a:gd name="connsiteY20" fmla="*/ 1086928 h 3679128"/>
              <a:gd name="connsiteX21" fmla="*/ 1039586 w 4026063"/>
              <a:gd name="connsiteY21" fmla="*/ 871268 h 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026063" h="3679128">
                <a:moveTo>
                  <a:pt x="1108598" y="0"/>
                </a:moveTo>
                <a:cubicBezTo>
                  <a:pt x="1244464" y="17252"/>
                  <a:pt x="1380330" y="34505"/>
                  <a:pt x="1522666" y="69011"/>
                </a:cubicBezTo>
                <a:cubicBezTo>
                  <a:pt x="1665002" y="103517"/>
                  <a:pt x="1824590" y="155276"/>
                  <a:pt x="1962613" y="207034"/>
                </a:cubicBezTo>
                <a:cubicBezTo>
                  <a:pt x="2100636" y="258792"/>
                  <a:pt x="2202715" y="303362"/>
                  <a:pt x="2350802" y="379562"/>
                </a:cubicBezTo>
                <a:cubicBezTo>
                  <a:pt x="2498889" y="455762"/>
                  <a:pt x="2701610" y="570781"/>
                  <a:pt x="2851134" y="664234"/>
                </a:cubicBezTo>
                <a:cubicBezTo>
                  <a:pt x="3000659" y="757687"/>
                  <a:pt x="3119991" y="831011"/>
                  <a:pt x="3247949" y="940279"/>
                </a:cubicBezTo>
                <a:cubicBezTo>
                  <a:pt x="3375908" y="1049547"/>
                  <a:pt x="3515368" y="1183256"/>
                  <a:pt x="3618885" y="1319841"/>
                </a:cubicBezTo>
                <a:cubicBezTo>
                  <a:pt x="3722402" y="1456426"/>
                  <a:pt x="3807228" y="1616014"/>
                  <a:pt x="3869051" y="1759788"/>
                </a:cubicBezTo>
                <a:cubicBezTo>
                  <a:pt x="3930874" y="1903562"/>
                  <a:pt x="3963941" y="2048774"/>
                  <a:pt x="3989820" y="2182483"/>
                </a:cubicBezTo>
                <a:cubicBezTo>
                  <a:pt x="4015699" y="2316193"/>
                  <a:pt x="4031515" y="2429773"/>
                  <a:pt x="4024326" y="2562045"/>
                </a:cubicBezTo>
                <a:cubicBezTo>
                  <a:pt x="4017137" y="2694317"/>
                  <a:pt x="4009948" y="2848155"/>
                  <a:pt x="3946688" y="2976113"/>
                </a:cubicBezTo>
                <a:cubicBezTo>
                  <a:pt x="3883428" y="3104071"/>
                  <a:pt x="3761220" y="3230592"/>
                  <a:pt x="3644764" y="3329796"/>
                </a:cubicBezTo>
                <a:cubicBezTo>
                  <a:pt x="3528308" y="3429000"/>
                  <a:pt x="3411851" y="3513827"/>
                  <a:pt x="3247949" y="3571336"/>
                </a:cubicBezTo>
                <a:cubicBezTo>
                  <a:pt x="3084047" y="3628846"/>
                  <a:pt x="2866949" y="3661914"/>
                  <a:pt x="2661353" y="3674853"/>
                </a:cubicBezTo>
                <a:cubicBezTo>
                  <a:pt x="2455757" y="3687792"/>
                  <a:pt x="2208465" y="3669101"/>
                  <a:pt x="2014371" y="3648973"/>
                </a:cubicBezTo>
                <a:cubicBezTo>
                  <a:pt x="1820277" y="3628845"/>
                  <a:pt x="1702382" y="3611592"/>
                  <a:pt x="1496786" y="3554083"/>
                </a:cubicBezTo>
                <a:cubicBezTo>
                  <a:pt x="1291190" y="3496574"/>
                  <a:pt x="1019458" y="3431875"/>
                  <a:pt x="780794" y="3303917"/>
                </a:cubicBezTo>
                <a:cubicBezTo>
                  <a:pt x="542130" y="3175959"/>
                  <a:pt x="184134" y="2953109"/>
                  <a:pt x="64802" y="2786332"/>
                </a:cubicBezTo>
                <a:cubicBezTo>
                  <a:pt x="-54530" y="2619555"/>
                  <a:pt x="18795" y="2500223"/>
                  <a:pt x="64802" y="2303253"/>
                </a:cubicBezTo>
                <a:cubicBezTo>
                  <a:pt x="110809" y="2106283"/>
                  <a:pt x="230141" y="1807234"/>
                  <a:pt x="340847" y="1604513"/>
                </a:cubicBezTo>
                <a:cubicBezTo>
                  <a:pt x="451553" y="1401792"/>
                  <a:pt x="612579" y="1209136"/>
                  <a:pt x="729036" y="1086928"/>
                </a:cubicBezTo>
                <a:cubicBezTo>
                  <a:pt x="845492" y="964721"/>
                  <a:pt x="942539" y="917994"/>
                  <a:pt x="1039586" y="871268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4729560" y="1483743"/>
            <a:ext cx="152991" cy="465827"/>
          </a:xfrm>
          <a:custGeom>
            <a:avLst/>
            <a:gdLst>
              <a:gd name="connsiteX0" fmla="*/ 83980 w 152991"/>
              <a:gd name="connsiteY0" fmla="*/ 0 h 465827"/>
              <a:gd name="connsiteX1" fmla="*/ 32221 w 152991"/>
              <a:gd name="connsiteY1" fmla="*/ 51759 h 465827"/>
              <a:gd name="connsiteX2" fmla="*/ 6342 w 152991"/>
              <a:gd name="connsiteY2" fmla="*/ 198408 h 465827"/>
              <a:gd name="connsiteX3" fmla="*/ 152991 w 152991"/>
              <a:gd name="connsiteY3" fmla="*/ 465827 h 465827"/>
              <a:gd name="connsiteX4" fmla="*/ 152991 w 152991"/>
              <a:gd name="connsiteY4" fmla="*/ 465827 h 465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991" h="465827">
                <a:moveTo>
                  <a:pt x="83980" y="0"/>
                </a:moveTo>
                <a:cubicBezTo>
                  <a:pt x="64570" y="9345"/>
                  <a:pt x="45161" y="18691"/>
                  <a:pt x="32221" y="51759"/>
                </a:cubicBezTo>
                <a:cubicBezTo>
                  <a:pt x="19281" y="84827"/>
                  <a:pt x="-13786" y="129397"/>
                  <a:pt x="6342" y="198408"/>
                </a:cubicBezTo>
                <a:cubicBezTo>
                  <a:pt x="26470" y="267419"/>
                  <a:pt x="152991" y="465827"/>
                  <a:pt x="152991" y="465827"/>
                </a:cubicBezTo>
                <a:lnTo>
                  <a:pt x="152991" y="465827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4710023" y="1958196"/>
            <a:ext cx="155275" cy="405442"/>
          </a:xfrm>
          <a:custGeom>
            <a:avLst/>
            <a:gdLst>
              <a:gd name="connsiteX0" fmla="*/ 155275 w 155275"/>
              <a:gd name="connsiteY0" fmla="*/ 0 h 405442"/>
              <a:gd name="connsiteX1" fmla="*/ 86264 w 155275"/>
              <a:gd name="connsiteY1" fmla="*/ 189781 h 405442"/>
              <a:gd name="connsiteX2" fmla="*/ 43132 w 155275"/>
              <a:gd name="connsiteY2" fmla="*/ 336430 h 405442"/>
              <a:gd name="connsiteX3" fmla="*/ 0 w 155275"/>
              <a:gd name="connsiteY3" fmla="*/ 405442 h 40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75" h="405442">
                <a:moveTo>
                  <a:pt x="155275" y="0"/>
                </a:moveTo>
                <a:cubicBezTo>
                  <a:pt x="130115" y="66854"/>
                  <a:pt x="104955" y="133709"/>
                  <a:pt x="86264" y="189781"/>
                </a:cubicBezTo>
                <a:cubicBezTo>
                  <a:pt x="67573" y="245853"/>
                  <a:pt x="57509" y="300486"/>
                  <a:pt x="43132" y="336430"/>
                </a:cubicBezTo>
                <a:cubicBezTo>
                  <a:pt x="28755" y="372374"/>
                  <a:pt x="14377" y="388908"/>
                  <a:pt x="0" y="405442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1655934" y="1770689"/>
            <a:ext cx="940617" cy="1468294"/>
          </a:xfrm>
          <a:custGeom>
            <a:avLst/>
            <a:gdLst>
              <a:gd name="connsiteX0" fmla="*/ 466164 w 940617"/>
              <a:gd name="connsiteY0" fmla="*/ 1334820 h 1468294"/>
              <a:gd name="connsiteX1" fmla="*/ 423032 w 940617"/>
              <a:gd name="connsiteY1" fmla="*/ 1446964 h 1468294"/>
              <a:gd name="connsiteX2" fmla="*/ 190119 w 940617"/>
              <a:gd name="connsiteY2" fmla="*/ 1455590 h 1468294"/>
              <a:gd name="connsiteX3" fmla="*/ 95228 w 940617"/>
              <a:gd name="connsiteY3" fmla="*/ 1308941 h 1468294"/>
              <a:gd name="connsiteX4" fmla="*/ 338 w 940617"/>
              <a:gd name="connsiteY4" fmla="*/ 1050149 h 1468294"/>
              <a:gd name="connsiteX5" fmla="*/ 129734 w 940617"/>
              <a:gd name="connsiteY5" fmla="*/ 661960 h 1468294"/>
              <a:gd name="connsiteX6" fmla="*/ 310889 w 940617"/>
              <a:gd name="connsiteY6" fmla="*/ 316903 h 1468294"/>
              <a:gd name="connsiteX7" fmla="*/ 474791 w 940617"/>
              <a:gd name="connsiteY7" fmla="*/ 153002 h 1468294"/>
              <a:gd name="connsiteX8" fmla="*/ 750836 w 940617"/>
              <a:gd name="connsiteY8" fmla="*/ 6353 h 1468294"/>
              <a:gd name="connsiteX9" fmla="*/ 906111 w 940617"/>
              <a:gd name="connsiteY9" fmla="*/ 40858 h 1468294"/>
              <a:gd name="connsiteX10" fmla="*/ 940617 w 940617"/>
              <a:gd name="connsiteY10" fmla="*/ 170254 h 146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40617" h="1468294">
                <a:moveTo>
                  <a:pt x="466164" y="1334820"/>
                </a:moveTo>
                <a:cubicBezTo>
                  <a:pt x="467601" y="1380828"/>
                  <a:pt x="469039" y="1426836"/>
                  <a:pt x="423032" y="1446964"/>
                </a:cubicBezTo>
                <a:cubicBezTo>
                  <a:pt x="377025" y="1467092"/>
                  <a:pt x="244753" y="1478594"/>
                  <a:pt x="190119" y="1455590"/>
                </a:cubicBezTo>
                <a:cubicBezTo>
                  <a:pt x="135485" y="1432586"/>
                  <a:pt x="126858" y="1376514"/>
                  <a:pt x="95228" y="1308941"/>
                </a:cubicBezTo>
                <a:cubicBezTo>
                  <a:pt x="63598" y="1241368"/>
                  <a:pt x="-5413" y="1157979"/>
                  <a:pt x="338" y="1050149"/>
                </a:cubicBezTo>
                <a:cubicBezTo>
                  <a:pt x="6089" y="942319"/>
                  <a:pt x="77975" y="784168"/>
                  <a:pt x="129734" y="661960"/>
                </a:cubicBezTo>
                <a:cubicBezTo>
                  <a:pt x="181492" y="539752"/>
                  <a:pt x="253379" y="401729"/>
                  <a:pt x="310889" y="316903"/>
                </a:cubicBezTo>
                <a:cubicBezTo>
                  <a:pt x="368398" y="232077"/>
                  <a:pt x="401467" y="204760"/>
                  <a:pt x="474791" y="153002"/>
                </a:cubicBezTo>
                <a:cubicBezTo>
                  <a:pt x="548115" y="101244"/>
                  <a:pt x="678949" y="25044"/>
                  <a:pt x="750836" y="6353"/>
                </a:cubicBezTo>
                <a:cubicBezTo>
                  <a:pt x="822723" y="-12338"/>
                  <a:pt x="874481" y="13541"/>
                  <a:pt x="906111" y="40858"/>
                </a:cubicBezTo>
                <a:cubicBezTo>
                  <a:pt x="937741" y="68175"/>
                  <a:pt x="939179" y="119214"/>
                  <a:pt x="940617" y="170254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1863306" y="1319842"/>
            <a:ext cx="304716" cy="577969"/>
          </a:xfrm>
          <a:custGeom>
            <a:avLst/>
            <a:gdLst>
              <a:gd name="connsiteX0" fmla="*/ 284671 w 304716"/>
              <a:gd name="connsiteY0" fmla="*/ 577969 h 577969"/>
              <a:gd name="connsiteX1" fmla="*/ 301924 w 304716"/>
              <a:gd name="connsiteY1" fmla="*/ 414067 h 577969"/>
              <a:gd name="connsiteX2" fmla="*/ 232913 w 304716"/>
              <a:gd name="connsiteY2" fmla="*/ 241539 h 577969"/>
              <a:gd name="connsiteX3" fmla="*/ 163902 w 304716"/>
              <a:gd name="connsiteY3" fmla="*/ 86264 h 577969"/>
              <a:gd name="connsiteX4" fmla="*/ 0 w 304716"/>
              <a:gd name="connsiteY4" fmla="*/ 0 h 57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716" h="577969">
                <a:moveTo>
                  <a:pt x="284671" y="577969"/>
                </a:moveTo>
                <a:cubicBezTo>
                  <a:pt x="297610" y="524054"/>
                  <a:pt x="310550" y="470139"/>
                  <a:pt x="301924" y="414067"/>
                </a:cubicBezTo>
                <a:cubicBezTo>
                  <a:pt x="293298" y="357995"/>
                  <a:pt x="255917" y="296173"/>
                  <a:pt x="232913" y="241539"/>
                </a:cubicBezTo>
                <a:cubicBezTo>
                  <a:pt x="209909" y="186905"/>
                  <a:pt x="202721" y="126520"/>
                  <a:pt x="163902" y="86264"/>
                </a:cubicBezTo>
                <a:cubicBezTo>
                  <a:pt x="125083" y="46007"/>
                  <a:pt x="62541" y="23003"/>
                  <a:pt x="0" y="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1328468" y="3001992"/>
            <a:ext cx="388189" cy="431321"/>
          </a:xfrm>
          <a:custGeom>
            <a:avLst/>
            <a:gdLst>
              <a:gd name="connsiteX0" fmla="*/ 388189 w 388189"/>
              <a:gd name="connsiteY0" fmla="*/ 0 h 431321"/>
              <a:gd name="connsiteX1" fmla="*/ 293298 w 388189"/>
              <a:gd name="connsiteY1" fmla="*/ 129397 h 431321"/>
              <a:gd name="connsiteX2" fmla="*/ 146649 w 388189"/>
              <a:gd name="connsiteY2" fmla="*/ 336431 h 431321"/>
              <a:gd name="connsiteX3" fmla="*/ 0 w 388189"/>
              <a:gd name="connsiteY3" fmla="*/ 431321 h 43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189" h="431321">
                <a:moveTo>
                  <a:pt x="388189" y="0"/>
                </a:moveTo>
                <a:cubicBezTo>
                  <a:pt x="360872" y="36662"/>
                  <a:pt x="333555" y="73325"/>
                  <a:pt x="293298" y="129397"/>
                </a:cubicBezTo>
                <a:cubicBezTo>
                  <a:pt x="253041" y="185469"/>
                  <a:pt x="195532" y="286110"/>
                  <a:pt x="146649" y="336431"/>
                </a:cubicBezTo>
                <a:cubicBezTo>
                  <a:pt x="97766" y="386752"/>
                  <a:pt x="48883" y="409036"/>
                  <a:pt x="0" y="431321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1776951" y="2700068"/>
            <a:ext cx="251635" cy="328407"/>
          </a:xfrm>
          <a:custGeom>
            <a:avLst/>
            <a:gdLst>
              <a:gd name="connsiteX0" fmla="*/ 34596 w 251635"/>
              <a:gd name="connsiteY0" fmla="*/ 267419 h 328407"/>
              <a:gd name="connsiteX1" fmla="*/ 91 w 251635"/>
              <a:gd name="connsiteY1" fmla="*/ 138023 h 328407"/>
              <a:gd name="connsiteX2" fmla="*/ 25970 w 251635"/>
              <a:gd name="connsiteY2" fmla="*/ 60385 h 328407"/>
              <a:gd name="connsiteX3" fmla="*/ 69102 w 251635"/>
              <a:gd name="connsiteY3" fmla="*/ 0 h 328407"/>
              <a:gd name="connsiteX4" fmla="*/ 138113 w 251635"/>
              <a:gd name="connsiteY4" fmla="*/ 0 h 328407"/>
              <a:gd name="connsiteX5" fmla="*/ 224377 w 251635"/>
              <a:gd name="connsiteY5" fmla="*/ 60385 h 328407"/>
              <a:gd name="connsiteX6" fmla="*/ 250257 w 251635"/>
              <a:gd name="connsiteY6" fmla="*/ 198407 h 328407"/>
              <a:gd name="connsiteX7" fmla="*/ 189872 w 251635"/>
              <a:gd name="connsiteY7" fmla="*/ 301924 h 328407"/>
              <a:gd name="connsiteX8" fmla="*/ 138113 w 251635"/>
              <a:gd name="connsiteY8" fmla="*/ 327804 h 328407"/>
              <a:gd name="connsiteX9" fmla="*/ 34596 w 251635"/>
              <a:gd name="connsiteY9" fmla="*/ 267419 h 32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1635" h="328407">
                <a:moveTo>
                  <a:pt x="34596" y="267419"/>
                </a:moveTo>
                <a:cubicBezTo>
                  <a:pt x="11592" y="235789"/>
                  <a:pt x="1529" y="172529"/>
                  <a:pt x="91" y="138023"/>
                </a:cubicBezTo>
                <a:cubicBezTo>
                  <a:pt x="-1347" y="103517"/>
                  <a:pt x="14468" y="83389"/>
                  <a:pt x="25970" y="60385"/>
                </a:cubicBezTo>
                <a:cubicBezTo>
                  <a:pt x="37472" y="37381"/>
                  <a:pt x="50412" y="10064"/>
                  <a:pt x="69102" y="0"/>
                </a:cubicBezTo>
                <a:cubicBezTo>
                  <a:pt x="87792" y="-10064"/>
                  <a:pt x="112234" y="-10064"/>
                  <a:pt x="138113" y="0"/>
                </a:cubicBezTo>
                <a:cubicBezTo>
                  <a:pt x="163992" y="10064"/>
                  <a:pt x="205686" y="27317"/>
                  <a:pt x="224377" y="60385"/>
                </a:cubicBezTo>
                <a:cubicBezTo>
                  <a:pt x="243068" y="93453"/>
                  <a:pt x="256008" y="158151"/>
                  <a:pt x="250257" y="198407"/>
                </a:cubicBezTo>
                <a:cubicBezTo>
                  <a:pt x="244506" y="238663"/>
                  <a:pt x="208563" y="280358"/>
                  <a:pt x="189872" y="301924"/>
                </a:cubicBezTo>
                <a:cubicBezTo>
                  <a:pt x="171181" y="323490"/>
                  <a:pt x="162555" y="330679"/>
                  <a:pt x="138113" y="327804"/>
                </a:cubicBezTo>
                <a:cubicBezTo>
                  <a:pt x="113671" y="324929"/>
                  <a:pt x="57600" y="299049"/>
                  <a:pt x="34596" y="267419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 rot="4334126">
            <a:off x="2276363" y="1816126"/>
            <a:ext cx="212550" cy="277397"/>
          </a:xfrm>
          <a:custGeom>
            <a:avLst/>
            <a:gdLst>
              <a:gd name="connsiteX0" fmla="*/ 34596 w 251635"/>
              <a:gd name="connsiteY0" fmla="*/ 267419 h 328407"/>
              <a:gd name="connsiteX1" fmla="*/ 91 w 251635"/>
              <a:gd name="connsiteY1" fmla="*/ 138023 h 328407"/>
              <a:gd name="connsiteX2" fmla="*/ 25970 w 251635"/>
              <a:gd name="connsiteY2" fmla="*/ 60385 h 328407"/>
              <a:gd name="connsiteX3" fmla="*/ 69102 w 251635"/>
              <a:gd name="connsiteY3" fmla="*/ 0 h 328407"/>
              <a:gd name="connsiteX4" fmla="*/ 138113 w 251635"/>
              <a:gd name="connsiteY4" fmla="*/ 0 h 328407"/>
              <a:gd name="connsiteX5" fmla="*/ 224377 w 251635"/>
              <a:gd name="connsiteY5" fmla="*/ 60385 h 328407"/>
              <a:gd name="connsiteX6" fmla="*/ 250257 w 251635"/>
              <a:gd name="connsiteY6" fmla="*/ 198407 h 328407"/>
              <a:gd name="connsiteX7" fmla="*/ 189872 w 251635"/>
              <a:gd name="connsiteY7" fmla="*/ 301924 h 328407"/>
              <a:gd name="connsiteX8" fmla="*/ 138113 w 251635"/>
              <a:gd name="connsiteY8" fmla="*/ 327804 h 328407"/>
              <a:gd name="connsiteX9" fmla="*/ 34596 w 251635"/>
              <a:gd name="connsiteY9" fmla="*/ 267419 h 32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1635" h="328407">
                <a:moveTo>
                  <a:pt x="34596" y="267419"/>
                </a:moveTo>
                <a:cubicBezTo>
                  <a:pt x="11592" y="235789"/>
                  <a:pt x="1529" y="172529"/>
                  <a:pt x="91" y="138023"/>
                </a:cubicBezTo>
                <a:cubicBezTo>
                  <a:pt x="-1347" y="103517"/>
                  <a:pt x="14468" y="83389"/>
                  <a:pt x="25970" y="60385"/>
                </a:cubicBezTo>
                <a:cubicBezTo>
                  <a:pt x="37472" y="37381"/>
                  <a:pt x="50412" y="10064"/>
                  <a:pt x="69102" y="0"/>
                </a:cubicBezTo>
                <a:cubicBezTo>
                  <a:pt x="87792" y="-10064"/>
                  <a:pt x="112234" y="-10064"/>
                  <a:pt x="138113" y="0"/>
                </a:cubicBezTo>
                <a:cubicBezTo>
                  <a:pt x="163992" y="10064"/>
                  <a:pt x="205686" y="27317"/>
                  <a:pt x="224377" y="60385"/>
                </a:cubicBezTo>
                <a:cubicBezTo>
                  <a:pt x="243068" y="93453"/>
                  <a:pt x="256008" y="158151"/>
                  <a:pt x="250257" y="198407"/>
                </a:cubicBezTo>
                <a:cubicBezTo>
                  <a:pt x="244506" y="238663"/>
                  <a:pt x="208563" y="280358"/>
                  <a:pt x="189872" y="301924"/>
                </a:cubicBezTo>
                <a:cubicBezTo>
                  <a:pt x="171181" y="323490"/>
                  <a:pt x="162555" y="330679"/>
                  <a:pt x="138113" y="327804"/>
                </a:cubicBezTo>
                <a:cubicBezTo>
                  <a:pt x="113671" y="324929"/>
                  <a:pt x="57600" y="299049"/>
                  <a:pt x="34596" y="267419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10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2" grpId="0" animBg="1"/>
      <p:bldP spid="13" grpId="0" animBg="1"/>
      <p:bldP spid="2" grpId="0" animBg="1"/>
      <p:bldP spid="6" grpId="0" animBg="1"/>
      <p:bldP spid="19" grpId="0" animBg="1"/>
      <p:bldP spid="21" grpId="0" animBg="1"/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5400000">
            <a:off x="1583668" y="-567444"/>
            <a:ext cx="5904656" cy="82809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7132848" y="3489852"/>
            <a:ext cx="207910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-211968" y="3822509"/>
            <a:ext cx="207910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>
            <a:off x="3609610" y="1052737"/>
            <a:ext cx="239002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3609610" y="6093295"/>
            <a:ext cx="239002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5044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Делаем набросок карандашом</a:t>
            </a:r>
            <a:endParaRPr lang="ru-RU" dirty="0"/>
          </a:p>
        </p:txBody>
      </p:sp>
      <p:sp>
        <p:nvSpPr>
          <p:cNvPr id="14" name="Полилиния 13"/>
          <p:cNvSpPr/>
          <p:nvPr/>
        </p:nvSpPr>
        <p:spPr>
          <a:xfrm>
            <a:off x="2467155" y="3985404"/>
            <a:ext cx="888520" cy="871268"/>
          </a:xfrm>
          <a:custGeom>
            <a:avLst/>
            <a:gdLst>
              <a:gd name="connsiteX0" fmla="*/ 888520 w 888520"/>
              <a:gd name="connsiteY0" fmla="*/ 0 h 871268"/>
              <a:gd name="connsiteX1" fmla="*/ 802256 w 888520"/>
              <a:gd name="connsiteY1" fmla="*/ 155275 h 871268"/>
              <a:gd name="connsiteX2" fmla="*/ 638354 w 888520"/>
              <a:gd name="connsiteY2" fmla="*/ 284671 h 871268"/>
              <a:gd name="connsiteX3" fmla="*/ 431320 w 888520"/>
              <a:gd name="connsiteY3" fmla="*/ 396815 h 871268"/>
              <a:gd name="connsiteX4" fmla="*/ 181154 w 888520"/>
              <a:gd name="connsiteY4" fmla="*/ 552090 h 871268"/>
              <a:gd name="connsiteX5" fmla="*/ 103517 w 888520"/>
              <a:gd name="connsiteY5" fmla="*/ 646981 h 871268"/>
              <a:gd name="connsiteX6" fmla="*/ 0 w 888520"/>
              <a:gd name="connsiteY6" fmla="*/ 871268 h 871268"/>
              <a:gd name="connsiteX7" fmla="*/ 0 w 888520"/>
              <a:gd name="connsiteY7" fmla="*/ 871268 h 871268"/>
              <a:gd name="connsiteX8" fmla="*/ 0 w 888520"/>
              <a:gd name="connsiteY8" fmla="*/ 871268 h 871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8520" h="871268">
                <a:moveTo>
                  <a:pt x="888520" y="0"/>
                </a:moveTo>
                <a:cubicBezTo>
                  <a:pt x="866235" y="53915"/>
                  <a:pt x="843950" y="107830"/>
                  <a:pt x="802256" y="155275"/>
                </a:cubicBezTo>
                <a:cubicBezTo>
                  <a:pt x="760562" y="202720"/>
                  <a:pt x="700177" y="244414"/>
                  <a:pt x="638354" y="284671"/>
                </a:cubicBezTo>
                <a:cubicBezTo>
                  <a:pt x="576531" y="324928"/>
                  <a:pt x="507520" y="352245"/>
                  <a:pt x="431320" y="396815"/>
                </a:cubicBezTo>
                <a:cubicBezTo>
                  <a:pt x="355120" y="441385"/>
                  <a:pt x="235788" y="510396"/>
                  <a:pt x="181154" y="552090"/>
                </a:cubicBezTo>
                <a:cubicBezTo>
                  <a:pt x="126520" y="593784"/>
                  <a:pt x="133709" y="593785"/>
                  <a:pt x="103517" y="646981"/>
                </a:cubicBezTo>
                <a:cubicBezTo>
                  <a:pt x="73325" y="700177"/>
                  <a:pt x="0" y="871268"/>
                  <a:pt x="0" y="871268"/>
                </a:cubicBezTo>
                <a:lnTo>
                  <a:pt x="0" y="871268"/>
                </a:lnTo>
                <a:lnTo>
                  <a:pt x="0" y="871268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579962" y="4235570"/>
            <a:ext cx="174468" cy="1242204"/>
          </a:xfrm>
          <a:custGeom>
            <a:avLst/>
            <a:gdLst>
              <a:gd name="connsiteX0" fmla="*/ 112144 w 174468"/>
              <a:gd name="connsiteY0" fmla="*/ 0 h 1242204"/>
              <a:gd name="connsiteX1" fmla="*/ 155276 w 174468"/>
              <a:gd name="connsiteY1" fmla="*/ 146649 h 1242204"/>
              <a:gd name="connsiteX2" fmla="*/ 172529 w 174468"/>
              <a:gd name="connsiteY2" fmla="*/ 353683 h 1242204"/>
              <a:gd name="connsiteX3" fmla="*/ 112144 w 174468"/>
              <a:gd name="connsiteY3" fmla="*/ 776377 h 1242204"/>
              <a:gd name="connsiteX4" fmla="*/ 69012 w 174468"/>
              <a:gd name="connsiteY4" fmla="*/ 1043796 h 1242204"/>
              <a:gd name="connsiteX5" fmla="*/ 0 w 174468"/>
              <a:gd name="connsiteY5" fmla="*/ 1242204 h 1242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4468" h="1242204">
                <a:moveTo>
                  <a:pt x="112144" y="0"/>
                </a:moveTo>
                <a:cubicBezTo>
                  <a:pt x="128678" y="43851"/>
                  <a:pt x="145212" y="87702"/>
                  <a:pt x="155276" y="146649"/>
                </a:cubicBezTo>
                <a:cubicBezTo>
                  <a:pt x="165340" y="205596"/>
                  <a:pt x="179718" y="248728"/>
                  <a:pt x="172529" y="353683"/>
                </a:cubicBezTo>
                <a:cubicBezTo>
                  <a:pt x="165340" y="458638"/>
                  <a:pt x="129397" y="661358"/>
                  <a:pt x="112144" y="776377"/>
                </a:cubicBezTo>
                <a:cubicBezTo>
                  <a:pt x="94891" y="891396"/>
                  <a:pt x="87703" y="966158"/>
                  <a:pt x="69012" y="1043796"/>
                </a:cubicBezTo>
                <a:cubicBezTo>
                  <a:pt x="50321" y="1121434"/>
                  <a:pt x="25160" y="1181819"/>
                  <a:pt x="0" y="1242204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4416725" y="4761781"/>
            <a:ext cx="2311879" cy="1216325"/>
          </a:xfrm>
          <a:custGeom>
            <a:avLst/>
            <a:gdLst>
              <a:gd name="connsiteX0" fmla="*/ 0 w 2311879"/>
              <a:gd name="connsiteY0" fmla="*/ 0 h 1216325"/>
              <a:gd name="connsiteX1" fmla="*/ 457200 w 2311879"/>
              <a:gd name="connsiteY1" fmla="*/ 310551 h 1216325"/>
              <a:gd name="connsiteX2" fmla="*/ 1285335 w 2311879"/>
              <a:gd name="connsiteY2" fmla="*/ 672861 h 1216325"/>
              <a:gd name="connsiteX3" fmla="*/ 1802920 w 2311879"/>
              <a:gd name="connsiteY3" fmla="*/ 810883 h 1216325"/>
              <a:gd name="connsiteX4" fmla="*/ 2208362 w 2311879"/>
              <a:gd name="connsiteY4" fmla="*/ 923027 h 1216325"/>
              <a:gd name="connsiteX5" fmla="*/ 2277373 w 2311879"/>
              <a:gd name="connsiteY5" fmla="*/ 1052423 h 1216325"/>
              <a:gd name="connsiteX6" fmla="*/ 2311879 w 2311879"/>
              <a:gd name="connsiteY6" fmla="*/ 1216325 h 121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11879" h="1216325">
                <a:moveTo>
                  <a:pt x="0" y="0"/>
                </a:moveTo>
                <a:cubicBezTo>
                  <a:pt x="121489" y="99204"/>
                  <a:pt x="242978" y="198408"/>
                  <a:pt x="457200" y="310551"/>
                </a:cubicBezTo>
                <a:cubicBezTo>
                  <a:pt x="671422" y="422694"/>
                  <a:pt x="1061048" y="589472"/>
                  <a:pt x="1285335" y="672861"/>
                </a:cubicBezTo>
                <a:cubicBezTo>
                  <a:pt x="1509622" y="756250"/>
                  <a:pt x="1802920" y="810883"/>
                  <a:pt x="1802920" y="810883"/>
                </a:cubicBezTo>
                <a:cubicBezTo>
                  <a:pt x="1956758" y="852577"/>
                  <a:pt x="2129287" y="882770"/>
                  <a:pt x="2208362" y="923027"/>
                </a:cubicBezTo>
                <a:cubicBezTo>
                  <a:pt x="2287437" y="963284"/>
                  <a:pt x="2260120" y="1003540"/>
                  <a:pt x="2277373" y="1052423"/>
                </a:cubicBezTo>
                <a:cubicBezTo>
                  <a:pt x="2294626" y="1101306"/>
                  <a:pt x="2303252" y="1158815"/>
                  <a:pt x="2311879" y="1216325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4977442" y="1173192"/>
            <a:ext cx="586596" cy="345057"/>
          </a:xfrm>
          <a:custGeom>
            <a:avLst/>
            <a:gdLst>
              <a:gd name="connsiteX0" fmla="*/ 0 w 586596"/>
              <a:gd name="connsiteY0" fmla="*/ 345057 h 345057"/>
              <a:gd name="connsiteX1" fmla="*/ 586596 w 586596"/>
              <a:gd name="connsiteY1" fmla="*/ 0 h 345057"/>
              <a:gd name="connsiteX2" fmla="*/ 586596 w 586596"/>
              <a:gd name="connsiteY2" fmla="*/ 0 h 34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6596" h="345057">
                <a:moveTo>
                  <a:pt x="0" y="345057"/>
                </a:moveTo>
                <a:lnTo>
                  <a:pt x="586596" y="0"/>
                </a:lnTo>
                <a:lnTo>
                  <a:pt x="586596" y="0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6340415" y="2182483"/>
            <a:ext cx="1207698" cy="252728"/>
          </a:xfrm>
          <a:custGeom>
            <a:avLst/>
            <a:gdLst>
              <a:gd name="connsiteX0" fmla="*/ 0 w 1207698"/>
              <a:gd name="connsiteY0" fmla="*/ 17253 h 252728"/>
              <a:gd name="connsiteX1" fmla="*/ 207034 w 1207698"/>
              <a:gd name="connsiteY1" fmla="*/ 51759 h 252728"/>
              <a:gd name="connsiteX2" fmla="*/ 543464 w 1207698"/>
              <a:gd name="connsiteY2" fmla="*/ 155275 h 252728"/>
              <a:gd name="connsiteX3" fmla="*/ 793630 w 1207698"/>
              <a:gd name="connsiteY3" fmla="*/ 232913 h 252728"/>
              <a:gd name="connsiteX4" fmla="*/ 1000664 w 1207698"/>
              <a:gd name="connsiteY4" fmla="*/ 250166 h 252728"/>
              <a:gd name="connsiteX5" fmla="*/ 1138687 w 1207698"/>
              <a:gd name="connsiteY5" fmla="*/ 189781 h 252728"/>
              <a:gd name="connsiteX6" fmla="*/ 1207698 w 1207698"/>
              <a:gd name="connsiteY6" fmla="*/ 0 h 252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07698" h="252728">
                <a:moveTo>
                  <a:pt x="0" y="17253"/>
                </a:moveTo>
                <a:cubicBezTo>
                  <a:pt x="58228" y="23004"/>
                  <a:pt x="116457" y="28755"/>
                  <a:pt x="207034" y="51759"/>
                </a:cubicBezTo>
                <a:cubicBezTo>
                  <a:pt x="297611" y="74763"/>
                  <a:pt x="543464" y="155275"/>
                  <a:pt x="543464" y="155275"/>
                </a:cubicBezTo>
                <a:cubicBezTo>
                  <a:pt x="641230" y="185467"/>
                  <a:pt x="717430" y="217098"/>
                  <a:pt x="793630" y="232913"/>
                </a:cubicBezTo>
                <a:cubicBezTo>
                  <a:pt x="869830" y="248728"/>
                  <a:pt x="943154" y="257355"/>
                  <a:pt x="1000664" y="250166"/>
                </a:cubicBezTo>
                <a:cubicBezTo>
                  <a:pt x="1058174" y="242977"/>
                  <a:pt x="1104181" y="231475"/>
                  <a:pt x="1138687" y="189781"/>
                </a:cubicBezTo>
                <a:cubicBezTo>
                  <a:pt x="1173193" y="148087"/>
                  <a:pt x="1190445" y="74043"/>
                  <a:pt x="1207698" y="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35496" y="-27384"/>
            <a:ext cx="1656184" cy="571500"/>
          </a:xfrm>
          <a:prstGeom prst="rect">
            <a:avLst/>
          </a:prstGeom>
        </p:spPr>
        <p:txBody>
          <a:bodyPr vert="horz" anchor="b" anchorCtr="0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3 этап</a:t>
            </a:r>
            <a:endParaRPr lang="ru-RU" dirty="0"/>
          </a:p>
        </p:txBody>
      </p:sp>
      <p:sp>
        <p:nvSpPr>
          <p:cNvPr id="2" name="Полилиния 1"/>
          <p:cNvSpPr/>
          <p:nvPr/>
        </p:nvSpPr>
        <p:spPr>
          <a:xfrm>
            <a:off x="2286000" y="1973553"/>
            <a:ext cx="1837426" cy="407338"/>
          </a:xfrm>
          <a:custGeom>
            <a:avLst/>
            <a:gdLst>
              <a:gd name="connsiteX0" fmla="*/ 0 w 1837426"/>
              <a:gd name="connsiteY0" fmla="*/ 407338 h 407338"/>
              <a:gd name="connsiteX1" fmla="*/ 336430 w 1837426"/>
              <a:gd name="connsiteY1" fmla="*/ 191677 h 407338"/>
              <a:gd name="connsiteX2" fmla="*/ 879894 w 1837426"/>
              <a:gd name="connsiteY2" fmla="*/ 45028 h 407338"/>
              <a:gd name="connsiteX3" fmla="*/ 1371600 w 1837426"/>
              <a:gd name="connsiteY3" fmla="*/ 1896 h 407338"/>
              <a:gd name="connsiteX4" fmla="*/ 1699404 w 1837426"/>
              <a:gd name="connsiteY4" fmla="*/ 10522 h 407338"/>
              <a:gd name="connsiteX5" fmla="*/ 1837426 w 1837426"/>
              <a:gd name="connsiteY5" fmla="*/ 36402 h 40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7426" h="407338">
                <a:moveTo>
                  <a:pt x="0" y="407338"/>
                </a:moveTo>
                <a:cubicBezTo>
                  <a:pt x="94890" y="329700"/>
                  <a:pt x="189781" y="252062"/>
                  <a:pt x="336430" y="191677"/>
                </a:cubicBezTo>
                <a:cubicBezTo>
                  <a:pt x="483079" y="131292"/>
                  <a:pt x="707366" y="76658"/>
                  <a:pt x="879894" y="45028"/>
                </a:cubicBezTo>
                <a:cubicBezTo>
                  <a:pt x="1052422" y="13398"/>
                  <a:pt x="1235015" y="7647"/>
                  <a:pt x="1371600" y="1896"/>
                </a:cubicBezTo>
                <a:cubicBezTo>
                  <a:pt x="1508185" y="-3855"/>
                  <a:pt x="1621766" y="4771"/>
                  <a:pt x="1699404" y="10522"/>
                </a:cubicBezTo>
                <a:cubicBezTo>
                  <a:pt x="1777042" y="16273"/>
                  <a:pt x="1807234" y="26337"/>
                  <a:pt x="1837426" y="36402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5348377" y="2311879"/>
            <a:ext cx="2251495" cy="2104846"/>
          </a:xfrm>
          <a:custGeom>
            <a:avLst/>
            <a:gdLst>
              <a:gd name="connsiteX0" fmla="*/ 0 w 2251495"/>
              <a:gd name="connsiteY0" fmla="*/ 0 h 2104846"/>
              <a:gd name="connsiteX1" fmla="*/ 431321 w 2251495"/>
              <a:gd name="connsiteY1" fmla="*/ 215661 h 2104846"/>
              <a:gd name="connsiteX2" fmla="*/ 1069676 w 2251495"/>
              <a:gd name="connsiteY2" fmla="*/ 664234 h 2104846"/>
              <a:gd name="connsiteX3" fmla="*/ 1466491 w 2251495"/>
              <a:gd name="connsiteY3" fmla="*/ 1095555 h 2104846"/>
              <a:gd name="connsiteX4" fmla="*/ 1777042 w 2251495"/>
              <a:gd name="connsiteY4" fmla="*/ 1431985 h 2104846"/>
              <a:gd name="connsiteX5" fmla="*/ 2104846 w 2251495"/>
              <a:gd name="connsiteY5" fmla="*/ 1785668 h 2104846"/>
              <a:gd name="connsiteX6" fmla="*/ 2251495 w 2251495"/>
              <a:gd name="connsiteY6" fmla="*/ 2104846 h 210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1495" h="2104846">
                <a:moveTo>
                  <a:pt x="0" y="0"/>
                </a:moveTo>
                <a:cubicBezTo>
                  <a:pt x="126521" y="52477"/>
                  <a:pt x="253042" y="104955"/>
                  <a:pt x="431321" y="215661"/>
                </a:cubicBezTo>
                <a:cubicBezTo>
                  <a:pt x="609600" y="326367"/>
                  <a:pt x="897148" y="517585"/>
                  <a:pt x="1069676" y="664234"/>
                </a:cubicBezTo>
                <a:cubicBezTo>
                  <a:pt x="1242204" y="810883"/>
                  <a:pt x="1466491" y="1095555"/>
                  <a:pt x="1466491" y="1095555"/>
                </a:cubicBezTo>
                <a:lnTo>
                  <a:pt x="1777042" y="1431985"/>
                </a:lnTo>
                <a:cubicBezTo>
                  <a:pt x="1883434" y="1547004"/>
                  <a:pt x="2025771" y="1673525"/>
                  <a:pt x="2104846" y="1785668"/>
                </a:cubicBezTo>
                <a:cubicBezTo>
                  <a:pt x="2183922" y="1897812"/>
                  <a:pt x="2217708" y="2001329"/>
                  <a:pt x="2251495" y="2104846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3624706" y="1431985"/>
            <a:ext cx="1059437" cy="2803585"/>
          </a:xfrm>
          <a:custGeom>
            <a:avLst/>
            <a:gdLst>
              <a:gd name="connsiteX0" fmla="*/ 7015 w 1059437"/>
              <a:gd name="connsiteY0" fmla="*/ 2803585 h 2803585"/>
              <a:gd name="connsiteX1" fmla="*/ 15641 w 1059437"/>
              <a:gd name="connsiteY1" fmla="*/ 2484407 h 2803585"/>
              <a:gd name="connsiteX2" fmla="*/ 145037 w 1059437"/>
              <a:gd name="connsiteY2" fmla="*/ 2035834 h 2803585"/>
              <a:gd name="connsiteX3" fmla="*/ 265807 w 1059437"/>
              <a:gd name="connsiteY3" fmla="*/ 1742536 h 2803585"/>
              <a:gd name="connsiteX4" fmla="*/ 490094 w 1059437"/>
              <a:gd name="connsiteY4" fmla="*/ 1276709 h 2803585"/>
              <a:gd name="connsiteX5" fmla="*/ 705754 w 1059437"/>
              <a:gd name="connsiteY5" fmla="*/ 741872 h 2803585"/>
              <a:gd name="connsiteX6" fmla="*/ 895536 w 1059437"/>
              <a:gd name="connsiteY6" fmla="*/ 388189 h 2803585"/>
              <a:gd name="connsiteX7" fmla="*/ 1059437 w 1059437"/>
              <a:gd name="connsiteY7" fmla="*/ 0 h 2803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9437" h="2803585">
                <a:moveTo>
                  <a:pt x="7015" y="2803585"/>
                </a:moveTo>
                <a:cubicBezTo>
                  <a:pt x="-174" y="2707975"/>
                  <a:pt x="-7363" y="2612365"/>
                  <a:pt x="15641" y="2484407"/>
                </a:cubicBezTo>
                <a:cubicBezTo>
                  <a:pt x="38645" y="2356449"/>
                  <a:pt x="103343" y="2159479"/>
                  <a:pt x="145037" y="2035834"/>
                </a:cubicBezTo>
                <a:cubicBezTo>
                  <a:pt x="186731" y="1912189"/>
                  <a:pt x="208298" y="1869057"/>
                  <a:pt x="265807" y="1742536"/>
                </a:cubicBezTo>
                <a:cubicBezTo>
                  <a:pt x="323316" y="1616015"/>
                  <a:pt x="416770" y="1443486"/>
                  <a:pt x="490094" y="1276709"/>
                </a:cubicBezTo>
                <a:cubicBezTo>
                  <a:pt x="563418" y="1109932"/>
                  <a:pt x="638180" y="889959"/>
                  <a:pt x="705754" y="741872"/>
                </a:cubicBezTo>
                <a:cubicBezTo>
                  <a:pt x="773328" y="593785"/>
                  <a:pt x="836589" y="511834"/>
                  <a:pt x="895536" y="388189"/>
                </a:cubicBezTo>
                <a:cubicBezTo>
                  <a:pt x="954483" y="264544"/>
                  <a:pt x="1006960" y="132272"/>
                  <a:pt x="1059437" y="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2113033" y="1326658"/>
            <a:ext cx="2571110" cy="2914473"/>
          </a:xfrm>
          <a:custGeom>
            <a:avLst/>
            <a:gdLst>
              <a:gd name="connsiteX0" fmla="*/ 1518688 w 2571110"/>
              <a:gd name="connsiteY0" fmla="*/ 2883033 h 2914473"/>
              <a:gd name="connsiteX1" fmla="*/ 1311654 w 2571110"/>
              <a:gd name="connsiteY1" fmla="*/ 2908912 h 2914473"/>
              <a:gd name="connsiteX2" fmla="*/ 742310 w 2571110"/>
              <a:gd name="connsiteY2" fmla="*/ 2788142 h 2914473"/>
              <a:gd name="connsiteX3" fmla="*/ 371375 w 2571110"/>
              <a:gd name="connsiteY3" fmla="*/ 2503470 h 2914473"/>
              <a:gd name="connsiteX4" fmla="*/ 112582 w 2571110"/>
              <a:gd name="connsiteY4" fmla="*/ 2149787 h 2914473"/>
              <a:gd name="connsiteX5" fmla="*/ 439 w 2571110"/>
              <a:gd name="connsiteY5" fmla="*/ 1675334 h 2914473"/>
              <a:gd name="connsiteX6" fmla="*/ 86703 w 2571110"/>
              <a:gd name="connsiteY6" fmla="*/ 1157750 h 2914473"/>
              <a:gd name="connsiteX7" fmla="*/ 380001 w 2571110"/>
              <a:gd name="connsiteY7" fmla="*/ 726429 h 2914473"/>
              <a:gd name="connsiteX8" fmla="*/ 630167 w 2571110"/>
              <a:gd name="connsiteY8" fmla="*/ 459010 h 2914473"/>
              <a:gd name="connsiteX9" fmla="*/ 1026982 w 2571110"/>
              <a:gd name="connsiteY9" fmla="*/ 226097 h 2914473"/>
              <a:gd name="connsiteX10" fmla="*/ 1579073 w 2571110"/>
              <a:gd name="connsiteY10" fmla="*/ 53568 h 2914473"/>
              <a:gd name="connsiteX11" fmla="*/ 2079405 w 2571110"/>
              <a:gd name="connsiteY11" fmla="*/ 1810 h 2914473"/>
              <a:gd name="connsiteX12" fmla="*/ 2571110 w 2571110"/>
              <a:gd name="connsiteY12" fmla="*/ 105327 h 2914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71110" h="2914473">
                <a:moveTo>
                  <a:pt x="1518688" y="2883033"/>
                </a:moveTo>
                <a:cubicBezTo>
                  <a:pt x="1479869" y="2903880"/>
                  <a:pt x="1441050" y="2924727"/>
                  <a:pt x="1311654" y="2908912"/>
                </a:cubicBezTo>
                <a:cubicBezTo>
                  <a:pt x="1182258" y="2893097"/>
                  <a:pt x="899023" y="2855716"/>
                  <a:pt x="742310" y="2788142"/>
                </a:cubicBezTo>
                <a:cubicBezTo>
                  <a:pt x="585597" y="2720568"/>
                  <a:pt x="476330" y="2609862"/>
                  <a:pt x="371375" y="2503470"/>
                </a:cubicBezTo>
                <a:cubicBezTo>
                  <a:pt x="266420" y="2397078"/>
                  <a:pt x="174405" y="2287810"/>
                  <a:pt x="112582" y="2149787"/>
                </a:cubicBezTo>
                <a:cubicBezTo>
                  <a:pt x="50759" y="2011764"/>
                  <a:pt x="4752" y="1840673"/>
                  <a:pt x="439" y="1675334"/>
                </a:cubicBezTo>
                <a:cubicBezTo>
                  <a:pt x="-3874" y="1509995"/>
                  <a:pt x="23443" y="1315901"/>
                  <a:pt x="86703" y="1157750"/>
                </a:cubicBezTo>
                <a:cubicBezTo>
                  <a:pt x="149963" y="999599"/>
                  <a:pt x="289424" y="842886"/>
                  <a:pt x="380001" y="726429"/>
                </a:cubicBezTo>
                <a:cubicBezTo>
                  <a:pt x="470578" y="609972"/>
                  <a:pt x="522337" y="542399"/>
                  <a:pt x="630167" y="459010"/>
                </a:cubicBezTo>
                <a:cubicBezTo>
                  <a:pt x="737997" y="375621"/>
                  <a:pt x="868831" y="293671"/>
                  <a:pt x="1026982" y="226097"/>
                </a:cubicBezTo>
                <a:cubicBezTo>
                  <a:pt x="1185133" y="158523"/>
                  <a:pt x="1403669" y="90949"/>
                  <a:pt x="1579073" y="53568"/>
                </a:cubicBezTo>
                <a:cubicBezTo>
                  <a:pt x="1754477" y="16187"/>
                  <a:pt x="1914066" y="-6816"/>
                  <a:pt x="2079405" y="1810"/>
                </a:cubicBezTo>
                <a:cubicBezTo>
                  <a:pt x="2244744" y="10436"/>
                  <a:pt x="2407927" y="57881"/>
                  <a:pt x="2571110" y="105327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4710023" y="2303253"/>
            <a:ext cx="638354" cy="71803"/>
          </a:xfrm>
          <a:custGeom>
            <a:avLst/>
            <a:gdLst>
              <a:gd name="connsiteX0" fmla="*/ 638354 w 638354"/>
              <a:gd name="connsiteY0" fmla="*/ 0 h 71803"/>
              <a:gd name="connsiteX1" fmla="*/ 172528 w 638354"/>
              <a:gd name="connsiteY1" fmla="*/ 69011 h 71803"/>
              <a:gd name="connsiteX2" fmla="*/ 0 w 638354"/>
              <a:gd name="connsiteY2" fmla="*/ 51758 h 71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8354" h="71803">
                <a:moveTo>
                  <a:pt x="638354" y="0"/>
                </a:moveTo>
                <a:cubicBezTo>
                  <a:pt x="458637" y="30192"/>
                  <a:pt x="278920" y="60385"/>
                  <a:pt x="172528" y="69011"/>
                </a:cubicBezTo>
                <a:cubicBezTo>
                  <a:pt x="66136" y="77637"/>
                  <a:pt x="33068" y="64697"/>
                  <a:pt x="0" y="51758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4856672" y="1932317"/>
            <a:ext cx="500332" cy="379562"/>
          </a:xfrm>
          <a:custGeom>
            <a:avLst/>
            <a:gdLst>
              <a:gd name="connsiteX0" fmla="*/ 500332 w 500332"/>
              <a:gd name="connsiteY0" fmla="*/ 379562 h 379562"/>
              <a:gd name="connsiteX1" fmla="*/ 422694 w 500332"/>
              <a:gd name="connsiteY1" fmla="*/ 250166 h 379562"/>
              <a:gd name="connsiteX2" fmla="*/ 155275 w 500332"/>
              <a:gd name="connsiteY2" fmla="*/ 77638 h 379562"/>
              <a:gd name="connsiteX3" fmla="*/ 0 w 500332"/>
              <a:gd name="connsiteY3" fmla="*/ 0 h 37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332" h="379562">
                <a:moveTo>
                  <a:pt x="500332" y="379562"/>
                </a:moveTo>
                <a:cubicBezTo>
                  <a:pt x="490267" y="340024"/>
                  <a:pt x="480203" y="300487"/>
                  <a:pt x="422694" y="250166"/>
                </a:cubicBezTo>
                <a:cubicBezTo>
                  <a:pt x="365185" y="199845"/>
                  <a:pt x="225724" y="119332"/>
                  <a:pt x="155275" y="77638"/>
                </a:cubicBezTo>
                <a:cubicBezTo>
                  <a:pt x="84826" y="35944"/>
                  <a:pt x="42413" y="17972"/>
                  <a:pt x="0" y="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3687689" y="1492370"/>
            <a:ext cx="4026063" cy="3679128"/>
          </a:xfrm>
          <a:custGeom>
            <a:avLst/>
            <a:gdLst>
              <a:gd name="connsiteX0" fmla="*/ 1108598 w 4026063"/>
              <a:gd name="connsiteY0" fmla="*/ 0 h 3679128"/>
              <a:gd name="connsiteX1" fmla="*/ 1522666 w 4026063"/>
              <a:gd name="connsiteY1" fmla="*/ 69011 h 3679128"/>
              <a:gd name="connsiteX2" fmla="*/ 1962613 w 4026063"/>
              <a:gd name="connsiteY2" fmla="*/ 207034 h 3679128"/>
              <a:gd name="connsiteX3" fmla="*/ 2350802 w 4026063"/>
              <a:gd name="connsiteY3" fmla="*/ 379562 h 3679128"/>
              <a:gd name="connsiteX4" fmla="*/ 2851134 w 4026063"/>
              <a:gd name="connsiteY4" fmla="*/ 664234 h 3679128"/>
              <a:gd name="connsiteX5" fmla="*/ 3247949 w 4026063"/>
              <a:gd name="connsiteY5" fmla="*/ 940279 h 3679128"/>
              <a:gd name="connsiteX6" fmla="*/ 3618885 w 4026063"/>
              <a:gd name="connsiteY6" fmla="*/ 1319841 h 3679128"/>
              <a:gd name="connsiteX7" fmla="*/ 3869051 w 4026063"/>
              <a:gd name="connsiteY7" fmla="*/ 1759788 h 3679128"/>
              <a:gd name="connsiteX8" fmla="*/ 3989820 w 4026063"/>
              <a:gd name="connsiteY8" fmla="*/ 2182483 h 3679128"/>
              <a:gd name="connsiteX9" fmla="*/ 4024326 w 4026063"/>
              <a:gd name="connsiteY9" fmla="*/ 2562045 h 3679128"/>
              <a:gd name="connsiteX10" fmla="*/ 3946688 w 4026063"/>
              <a:gd name="connsiteY10" fmla="*/ 2976113 h 3679128"/>
              <a:gd name="connsiteX11" fmla="*/ 3644764 w 4026063"/>
              <a:gd name="connsiteY11" fmla="*/ 3329796 h 3679128"/>
              <a:gd name="connsiteX12" fmla="*/ 3247949 w 4026063"/>
              <a:gd name="connsiteY12" fmla="*/ 3571336 h 3679128"/>
              <a:gd name="connsiteX13" fmla="*/ 2661353 w 4026063"/>
              <a:gd name="connsiteY13" fmla="*/ 3674853 h 3679128"/>
              <a:gd name="connsiteX14" fmla="*/ 2014371 w 4026063"/>
              <a:gd name="connsiteY14" fmla="*/ 3648973 h 3679128"/>
              <a:gd name="connsiteX15" fmla="*/ 1496786 w 4026063"/>
              <a:gd name="connsiteY15" fmla="*/ 3554083 h 3679128"/>
              <a:gd name="connsiteX16" fmla="*/ 780794 w 4026063"/>
              <a:gd name="connsiteY16" fmla="*/ 3303917 h 3679128"/>
              <a:gd name="connsiteX17" fmla="*/ 64802 w 4026063"/>
              <a:gd name="connsiteY17" fmla="*/ 2786332 h 3679128"/>
              <a:gd name="connsiteX18" fmla="*/ 64802 w 4026063"/>
              <a:gd name="connsiteY18" fmla="*/ 2303253 h 3679128"/>
              <a:gd name="connsiteX19" fmla="*/ 340847 w 4026063"/>
              <a:gd name="connsiteY19" fmla="*/ 1604513 h 3679128"/>
              <a:gd name="connsiteX20" fmla="*/ 729036 w 4026063"/>
              <a:gd name="connsiteY20" fmla="*/ 1086928 h 3679128"/>
              <a:gd name="connsiteX21" fmla="*/ 1039586 w 4026063"/>
              <a:gd name="connsiteY21" fmla="*/ 871268 h 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026063" h="3679128">
                <a:moveTo>
                  <a:pt x="1108598" y="0"/>
                </a:moveTo>
                <a:cubicBezTo>
                  <a:pt x="1244464" y="17252"/>
                  <a:pt x="1380330" y="34505"/>
                  <a:pt x="1522666" y="69011"/>
                </a:cubicBezTo>
                <a:cubicBezTo>
                  <a:pt x="1665002" y="103517"/>
                  <a:pt x="1824590" y="155276"/>
                  <a:pt x="1962613" y="207034"/>
                </a:cubicBezTo>
                <a:cubicBezTo>
                  <a:pt x="2100636" y="258792"/>
                  <a:pt x="2202715" y="303362"/>
                  <a:pt x="2350802" y="379562"/>
                </a:cubicBezTo>
                <a:cubicBezTo>
                  <a:pt x="2498889" y="455762"/>
                  <a:pt x="2701610" y="570781"/>
                  <a:pt x="2851134" y="664234"/>
                </a:cubicBezTo>
                <a:cubicBezTo>
                  <a:pt x="3000659" y="757687"/>
                  <a:pt x="3119991" y="831011"/>
                  <a:pt x="3247949" y="940279"/>
                </a:cubicBezTo>
                <a:cubicBezTo>
                  <a:pt x="3375908" y="1049547"/>
                  <a:pt x="3515368" y="1183256"/>
                  <a:pt x="3618885" y="1319841"/>
                </a:cubicBezTo>
                <a:cubicBezTo>
                  <a:pt x="3722402" y="1456426"/>
                  <a:pt x="3807228" y="1616014"/>
                  <a:pt x="3869051" y="1759788"/>
                </a:cubicBezTo>
                <a:cubicBezTo>
                  <a:pt x="3930874" y="1903562"/>
                  <a:pt x="3963941" y="2048774"/>
                  <a:pt x="3989820" y="2182483"/>
                </a:cubicBezTo>
                <a:cubicBezTo>
                  <a:pt x="4015699" y="2316193"/>
                  <a:pt x="4031515" y="2429773"/>
                  <a:pt x="4024326" y="2562045"/>
                </a:cubicBezTo>
                <a:cubicBezTo>
                  <a:pt x="4017137" y="2694317"/>
                  <a:pt x="4009948" y="2848155"/>
                  <a:pt x="3946688" y="2976113"/>
                </a:cubicBezTo>
                <a:cubicBezTo>
                  <a:pt x="3883428" y="3104071"/>
                  <a:pt x="3761220" y="3230592"/>
                  <a:pt x="3644764" y="3329796"/>
                </a:cubicBezTo>
                <a:cubicBezTo>
                  <a:pt x="3528308" y="3429000"/>
                  <a:pt x="3411851" y="3513827"/>
                  <a:pt x="3247949" y="3571336"/>
                </a:cubicBezTo>
                <a:cubicBezTo>
                  <a:pt x="3084047" y="3628846"/>
                  <a:pt x="2866949" y="3661914"/>
                  <a:pt x="2661353" y="3674853"/>
                </a:cubicBezTo>
                <a:cubicBezTo>
                  <a:pt x="2455757" y="3687792"/>
                  <a:pt x="2208465" y="3669101"/>
                  <a:pt x="2014371" y="3648973"/>
                </a:cubicBezTo>
                <a:cubicBezTo>
                  <a:pt x="1820277" y="3628845"/>
                  <a:pt x="1702382" y="3611592"/>
                  <a:pt x="1496786" y="3554083"/>
                </a:cubicBezTo>
                <a:cubicBezTo>
                  <a:pt x="1291190" y="3496574"/>
                  <a:pt x="1019458" y="3431875"/>
                  <a:pt x="780794" y="3303917"/>
                </a:cubicBezTo>
                <a:cubicBezTo>
                  <a:pt x="542130" y="3175959"/>
                  <a:pt x="184134" y="2953109"/>
                  <a:pt x="64802" y="2786332"/>
                </a:cubicBezTo>
                <a:cubicBezTo>
                  <a:pt x="-54530" y="2619555"/>
                  <a:pt x="18795" y="2500223"/>
                  <a:pt x="64802" y="2303253"/>
                </a:cubicBezTo>
                <a:cubicBezTo>
                  <a:pt x="110809" y="2106283"/>
                  <a:pt x="230141" y="1807234"/>
                  <a:pt x="340847" y="1604513"/>
                </a:cubicBezTo>
                <a:cubicBezTo>
                  <a:pt x="451553" y="1401792"/>
                  <a:pt x="612579" y="1209136"/>
                  <a:pt x="729036" y="1086928"/>
                </a:cubicBezTo>
                <a:cubicBezTo>
                  <a:pt x="845492" y="964721"/>
                  <a:pt x="942539" y="917994"/>
                  <a:pt x="1039586" y="871268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4729560" y="1483743"/>
            <a:ext cx="152991" cy="465827"/>
          </a:xfrm>
          <a:custGeom>
            <a:avLst/>
            <a:gdLst>
              <a:gd name="connsiteX0" fmla="*/ 83980 w 152991"/>
              <a:gd name="connsiteY0" fmla="*/ 0 h 465827"/>
              <a:gd name="connsiteX1" fmla="*/ 32221 w 152991"/>
              <a:gd name="connsiteY1" fmla="*/ 51759 h 465827"/>
              <a:gd name="connsiteX2" fmla="*/ 6342 w 152991"/>
              <a:gd name="connsiteY2" fmla="*/ 198408 h 465827"/>
              <a:gd name="connsiteX3" fmla="*/ 152991 w 152991"/>
              <a:gd name="connsiteY3" fmla="*/ 465827 h 465827"/>
              <a:gd name="connsiteX4" fmla="*/ 152991 w 152991"/>
              <a:gd name="connsiteY4" fmla="*/ 465827 h 465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991" h="465827">
                <a:moveTo>
                  <a:pt x="83980" y="0"/>
                </a:moveTo>
                <a:cubicBezTo>
                  <a:pt x="64570" y="9345"/>
                  <a:pt x="45161" y="18691"/>
                  <a:pt x="32221" y="51759"/>
                </a:cubicBezTo>
                <a:cubicBezTo>
                  <a:pt x="19281" y="84827"/>
                  <a:pt x="-13786" y="129397"/>
                  <a:pt x="6342" y="198408"/>
                </a:cubicBezTo>
                <a:cubicBezTo>
                  <a:pt x="26470" y="267419"/>
                  <a:pt x="152991" y="465827"/>
                  <a:pt x="152991" y="465827"/>
                </a:cubicBezTo>
                <a:lnTo>
                  <a:pt x="152991" y="465827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4710023" y="1958196"/>
            <a:ext cx="155275" cy="405442"/>
          </a:xfrm>
          <a:custGeom>
            <a:avLst/>
            <a:gdLst>
              <a:gd name="connsiteX0" fmla="*/ 155275 w 155275"/>
              <a:gd name="connsiteY0" fmla="*/ 0 h 405442"/>
              <a:gd name="connsiteX1" fmla="*/ 86264 w 155275"/>
              <a:gd name="connsiteY1" fmla="*/ 189781 h 405442"/>
              <a:gd name="connsiteX2" fmla="*/ 43132 w 155275"/>
              <a:gd name="connsiteY2" fmla="*/ 336430 h 405442"/>
              <a:gd name="connsiteX3" fmla="*/ 0 w 155275"/>
              <a:gd name="connsiteY3" fmla="*/ 405442 h 40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75" h="405442">
                <a:moveTo>
                  <a:pt x="155275" y="0"/>
                </a:moveTo>
                <a:cubicBezTo>
                  <a:pt x="130115" y="66854"/>
                  <a:pt x="104955" y="133709"/>
                  <a:pt x="86264" y="189781"/>
                </a:cubicBezTo>
                <a:cubicBezTo>
                  <a:pt x="67573" y="245853"/>
                  <a:pt x="57509" y="300486"/>
                  <a:pt x="43132" y="336430"/>
                </a:cubicBezTo>
                <a:cubicBezTo>
                  <a:pt x="28755" y="372374"/>
                  <a:pt x="14377" y="388908"/>
                  <a:pt x="0" y="405442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1655934" y="1770689"/>
            <a:ext cx="940617" cy="1468294"/>
          </a:xfrm>
          <a:custGeom>
            <a:avLst/>
            <a:gdLst>
              <a:gd name="connsiteX0" fmla="*/ 466164 w 940617"/>
              <a:gd name="connsiteY0" fmla="*/ 1334820 h 1468294"/>
              <a:gd name="connsiteX1" fmla="*/ 423032 w 940617"/>
              <a:gd name="connsiteY1" fmla="*/ 1446964 h 1468294"/>
              <a:gd name="connsiteX2" fmla="*/ 190119 w 940617"/>
              <a:gd name="connsiteY2" fmla="*/ 1455590 h 1468294"/>
              <a:gd name="connsiteX3" fmla="*/ 95228 w 940617"/>
              <a:gd name="connsiteY3" fmla="*/ 1308941 h 1468294"/>
              <a:gd name="connsiteX4" fmla="*/ 338 w 940617"/>
              <a:gd name="connsiteY4" fmla="*/ 1050149 h 1468294"/>
              <a:gd name="connsiteX5" fmla="*/ 129734 w 940617"/>
              <a:gd name="connsiteY5" fmla="*/ 661960 h 1468294"/>
              <a:gd name="connsiteX6" fmla="*/ 310889 w 940617"/>
              <a:gd name="connsiteY6" fmla="*/ 316903 h 1468294"/>
              <a:gd name="connsiteX7" fmla="*/ 474791 w 940617"/>
              <a:gd name="connsiteY7" fmla="*/ 153002 h 1468294"/>
              <a:gd name="connsiteX8" fmla="*/ 750836 w 940617"/>
              <a:gd name="connsiteY8" fmla="*/ 6353 h 1468294"/>
              <a:gd name="connsiteX9" fmla="*/ 906111 w 940617"/>
              <a:gd name="connsiteY9" fmla="*/ 40858 h 1468294"/>
              <a:gd name="connsiteX10" fmla="*/ 940617 w 940617"/>
              <a:gd name="connsiteY10" fmla="*/ 170254 h 146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40617" h="1468294">
                <a:moveTo>
                  <a:pt x="466164" y="1334820"/>
                </a:moveTo>
                <a:cubicBezTo>
                  <a:pt x="467601" y="1380828"/>
                  <a:pt x="469039" y="1426836"/>
                  <a:pt x="423032" y="1446964"/>
                </a:cubicBezTo>
                <a:cubicBezTo>
                  <a:pt x="377025" y="1467092"/>
                  <a:pt x="244753" y="1478594"/>
                  <a:pt x="190119" y="1455590"/>
                </a:cubicBezTo>
                <a:cubicBezTo>
                  <a:pt x="135485" y="1432586"/>
                  <a:pt x="126858" y="1376514"/>
                  <a:pt x="95228" y="1308941"/>
                </a:cubicBezTo>
                <a:cubicBezTo>
                  <a:pt x="63598" y="1241368"/>
                  <a:pt x="-5413" y="1157979"/>
                  <a:pt x="338" y="1050149"/>
                </a:cubicBezTo>
                <a:cubicBezTo>
                  <a:pt x="6089" y="942319"/>
                  <a:pt x="77975" y="784168"/>
                  <a:pt x="129734" y="661960"/>
                </a:cubicBezTo>
                <a:cubicBezTo>
                  <a:pt x="181492" y="539752"/>
                  <a:pt x="253379" y="401729"/>
                  <a:pt x="310889" y="316903"/>
                </a:cubicBezTo>
                <a:cubicBezTo>
                  <a:pt x="368398" y="232077"/>
                  <a:pt x="401467" y="204760"/>
                  <a:pt x="474791" y="153002"/>
                </a:cubicBezTo>
                <a:cubicBezTo>
                  <a:pt x="548115" y="101244"/>
                  <a:pt x="678949" y="25044"/>
                  <a:pt x="750836" y="6353"/>
                </a:cubicBezTo>
                <a:cubicBezTo>
                  <a:pt x="822723" y="-12338"/>
                  <a:pt x="874481" y="13541"/>
                  <a:pt x="906111" y="40858"/>
                </a:cubicBezTo>
                <a:cubicBezTo>
                  <a:pt x="937741" y="68175"/>
                  <a:pt x="939179" y="119214"/>
                  <a:pt x="940617" y="170254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1863306" y="1319842"/>
            <a:ext cx="304716" cy="577969"/>
          </a:xfrm>
          <a:custGeom>
            <a:avLst/>
            <a:gdLst>
              <a:gd name="connsiteX0" fmla="*/ 284671 w 304716"/>
              <a:gd name="connsiteY0" fmla="*/ 577969 h 577969"/>
              <a:gd name="connsiteX1" fmla="*/ 301924 w 304716"/>
              <a:gd name="connsiteY1" fmla="*/ 414067 h 577969"/>
              <a:gd name="connsiteX2" fmla="*/ 232913 w 304716"/>
              <a:gd name="connsiteY2" fmla="*/ 241539 h 577969"/>
              <a:gd name="connsiteX3" fmla="*/ 163902 w 304716"/>
              <a:gd name="connsiteY3" fmla="*/ 86264 h 577969"/>
              <a:gd name="connsiteX4" fmla="*/ 0 w 304716"/>
              <a:gd name="connsiteY4" fmla="*/ 0 h 57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716" h="577969">
                <a:moveTo>
                  <a:pt x="284671" y="577969"/>
                </a:moveTo>
                <a:cubicBezTo>
                  <a:pt x="297610" y="524054"/>
                  <a:pt x="310550" y="470139"/>
                  <a:pt x="301924" y="414067"/>
                </a:cubicBezTo>
                <a:cubicBezTo>
                  <a:pt x="293298" y="357995"/>
                  <a:pt x="255917" y="296173"/>
                  <a:pt x="232913" y="241539"/>
                </a:cubicBezTo>
                <a:cubicBezTo>
                  <a:pt x="209909" y="186905"/>
                  <a:pt x="202721" y="126520"/>
                  <a:pt x="163902" y="86264"/>
                </a:cubicBezTo>
                <a:cubicBezTo>
                  <a:pt x="125083" y="46007"/>
                  <a:pt x="62541" y="23003"/>
                  <a:pt x="0" y="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1328468" y="3001992"/>
            <a:ext cx="388189" cy="431321"/>
          </a:xfrm>
          <a:custGeom>
            <a:avLst/>
            <a:gdLst>
              <a:gd name="connsiteX0" fmla="*/ 388189 w 388189"/>
              <a:gd name="connsiteY0" fmla="*/ 0 h 431321"/>
              <a:gd name="connsiteX1" fmla="*/ 293298 w 388189"/>
              <a:gd name="connsiteY1" fmla="*/ 129397 h 431321"/>
              <a:gd name="connsiteX2" fmla="*/ 146649 w 388189"/>
              <a:gd name="connsiteY2" fmla="*/ 336431 h 431321"/>
              <a:gd name="connsiteX3" fmla="*/ 0 w 388189"/>
              <a:gd name="connsiteY3" fmla="*/ 431321 h 43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189" h="431321">
                <a:moveTo>
                  <a:pt x="388189" y="0"/>
                </a:moveTo>
                <a:cubicBezTo>
                  <a:pt x="360872" y="36662"/>
                  <a:pt x="333555" y="73325"/>
                  <a:pt x="293298" y="129397"/>
                </a:cubicBezTo>
                <a:cubicBezTo>
                  <a:pt x="253041" y="185469"/>
                  <a:pt x="195532" y="286110"/>
                  <a:pt x="146649" y="336431"/>
                </a:cubicBezTo>
                <a:cubicBezTo>
                  <a:pt x="97766" y="386752"/>
                  <a:pt x="48883" y="409036"/>
                  <a:pt x="0" y="431321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1776951" y="2700068"/>
            <a:ext cx="251635" cy="328407"/>
          </a:xfrm>
          <a:custGeom>
            <a:avLst/>
            <a:gdLst>
              <a:gd name="connsiteX0" fmla="*/ 34596 w 251635"/>
              <a:gd name="connsiteY0" fmla="*/ 267419 h 328407"/>
              <a:gd name="connsiteX1" fmla="*/ 91 w 251635"/>
              <a:gd name="connsiteY1" fmla="*/ 138023 h 328407"/>
              <a:gd name="connsiteX2" fmla="*/ 25970 w 251635"/>
              <a:gd name="connsiteY2" fmla="*/ 60385 h 328407"/>
              <a:gd name="connsiteX3" fmla="*/ 69102 w 251635"/>
              <a:gd name="connsiteY3" fmla="*/ 0 h 328407"/>
              <a:gd name="connsiteX4" fmla="*/ 138113 w 251635"/>
              <a:gd name="connsiteY4" fmla="*/ 0 h 328407"/>
              <a:gd name="connsiteX5" fmla="*/ 224377 w 251635"/>
              <a:gd name="connsiteY5" fmla="*/ 60385 h 328407"/>
              <a:gd name="connsiteX6" fmla="*/ 250257 w 251635"/>
              <a:gd name="connsiteY6" fmla="*/ 198407 h 328407"/>
              <a:gd name="connsiteX7" fmla="*/ 189872 w 251635"/>
              <a:gd name="connsiteY7" fmla="*/ 301924 h 328407"/>
              <a:gd name="connsiteX8" fmla="*/ 138113 w 251635"/>
              <a:gd name="connsiteY8" fmla="*/ 327804 h 328407"/>
              <a:gd name="connsiteX9" fmla="*/ 34596 w 251635"/>
              <a:gd name="connsiteY9" fmla="*/ 267419 h 32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1635" h="328407">
                <a:moveTo>
                  <a:pt x="34596" y="267419"/>
                </a:moveTo>
                <a:cubicBezTo>
                  <a:pt x="11592" y="235789"/>
                  <a:pt x="1529" y="172529"/>
                  <a:pt x="91" y="138023"/>
                </a:cubicBezTo>
                <a:cubicBezTo>
                  <a:pt x="-1347" y="103517"/>
                  <a:pt x="14468" y="83389"/>
                  <a:pt x="25970" y="60385"/>
                </a:cubicBezTo>
                <a:cubicBezTo>
                  <a:pt x="37472" y="37381"/>
                  <a:pt x="50412" y="10064"/>
                  <a:pt x="69102" y="0"/>
                </a:cubicBezTo>
                <a:cubicBezTo>
                  <a:pt x="87792" y="-10064"/>
                  <a:pt x="112234" y="-10064"/>
                  <a:pt x="138113" y="0"/>
                </a:cubicBezTo>
                <a:cubicBezTo>
                  <a:pt x="163992" y="10064"/>
                  <a:pt x="205686" y="27317"/>
                  <a:pt x="224377" y="60385"/>
                </a:cubicBezTo>
                <a:cubicBezTo>
                  <a:pt x="243068" y="93453"/>
                  <a:pt x="256008" y="158151"/>
                  <a:pt x="250257" y="198407"/>
                </a:cubicBezTo>
                <a:cubicBezTo>
                  <a:pt x="244506" y="238663"/>
                  <a:pt x="208563" y="280358"/>
                  <a:pt x="189872" y="301924"/>
                </a:cubicBezTo>
                <a:cubicBezTo>
                  <a:pt x="171181" y="323490"/>
                  <a:pt x="162555" y="330679"/>
                  <a:pt x="138113" y="327804"/>
                </a:cubicBezTo>
                <a:cubicBezTo>
                  <a:pt x="113671" y="324929"/>
                  <a:pt x="57600" y="299049"/>
                  <a:pt x="34596" y="267419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 rot="4334126">
            <a:off x="2276363" y="1816126"/>
            <a:ext cx="212550" cy="277397"/>
          </a:xfrm>
          <a:custGeom>
            <a:avLst/>
            <a:gdLst>
              <a:gd name="connsiteX0" fmla="*/ 34596 w 251635"/>
              <a:gd name="connsiteY0" fmla="*/ 267419 h 328407"/>
              <a:gd name="connsiteX1" fmla="*/ 91 w 251635"/>
              <a:gd name="connsiteY1" fmla="*/ 138023 h 328407"/>
              <a:gd name="connsiteX2" fmla="*/ 25970 w 251635"/>
              <a:gd name="connsiteY2" fmla="*/ 60385 h 328407"/>
              <a:gd name="connsiteX3" fmla="*/ 69102 w 251635"/>
              <a:gd name="connsiteY3" fmla="*/ 0 h 328407"/>
              <a:gd name="connsiteX4" fmla="*/ 138113 w 251635"/>
              <a:gd name="connsiteY4" fmla="*/ 0 h 328407"/>
              <a:gd name="connsiteX5" fmla="*/ 224377 w 251635"/>
              <a:gd name="connsiteY5" fmla="*/ 60385 h 328407"/>
              <a:gd name="connsiteX6" fmla="*/ 250257 w 251635"/>
              <a:gd name="connsiteY6" fmla="*/ 198407 h 328407"/>
              <a:gd name="connsiteX7" fmla="*/ 189872 w 251635"/>
              <a:gd name="connsiteY7" fmla="*/ 301924 h 328407"/>
              <a:gd name="connsiteX8" fmla="*/ 138113 w 251635"/>
              <a:gd name="connsiteY8" fmla="*/ 327804 h 328407"/>
              <a:gd name="connsiteX9" fmla="*/ 34596 w 251635"/>
              <a:gd name="connsiteY9" fmla="*/ 267419 h 32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1635" h="328407">
                <a:moveTo>
                  <a:pt x="34596" y="267419"/>
                </a:moveTo>
                <a:cubicBezTo>
                  <a:pt x="11592" y="235789"/>
                  <a:pt x="1529" y="172529"/>
                  <a:pt x="91" y="138023"/>
                </a:cubicBezTo>
                <a:cubicBezTo>
                  <a:pt x="-1347" y="103517"/>
                  <a:pt x="14468" y="83389"/>
                  <a:pt x="25970" y="60385"/>
                </a:cubicBezTo>
                <a:cubicBezTo>
                  <a:pt x="37472" y="37381"/>
                  <a:pt x="50412" y="10064"/>
                  <a:pt x="69102" y="0"/>
                </a:cubicBezTo>
                <a:cubicBezTo>
                  <a:pt x="87792" y="-10064"/>
                  <a:pt x="112234" y="-10064"/>
                  <a:pt x="138113" y="0"/>
                </a:cubicBezTo>
                <a:cubicBezTo>
                  <a:pt x="163992" y="10064"/>
                  <a:pt x="205686" y="27317"/>
                  <a:pt x="224377" y="60385"/>
                </a:cubicBezTo>
                <a:cubicBezTo>
                  <a:pt x="243068" y="93453"/>
                  <a:pt x="256008" y="158151"/>
                  <a:pt x="250257" y="198407"/>
                </a:cubicBezTo>
                <a:cubicBezTo>
                  <a:pt x="244506" y="238663"/>
                  <a:pt x="208563" y="280358"/>
                  <a:pt x="189872" y="301924"/>
                </a:cubicBezTo>
                <a:cubicBezTo>
                  <a:pt x="171181" y="323490"/>
                  <a:pt x="162555" y="330679"/>
                  <a:pt x="138113" y="327804"/>
                </a:cubicBezTo>
                <a:cubicBezTo>
                  <a:pt x="113671" y="324929"/>
                  <a:pt x="57600" y="299049"/>
                  <a:pt x="34596" y="267419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2905885" y="4184923"/>
            <a:ext cx="173904" cy="50488"/>
          </a:xfrm>
          <a:custGeom>
            <a:avLst/>
            <a:gdLst>
              <a:gd name="connsiteX0" fmla="*/ 173904 w 173904"/>
              <a:gd name="connsiteY0" fmla="*/ 0 h 50488"/>
              <a:gd name="connsiteX1" fmla="*/ 0 w 173904"/>
              <a:gd name="connsiteY1" fmla="*/ 50488 h 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3904" h="50488">
                <a:moveTo>
                  <a:pt x="173904" y="0"/>
                </a:moveTo>
                <a:lnTo>
                  <a:pt x="0" y="50488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2715151" y="4224191"/>
            <a:ext cx="336589" cy="128274"/>
          </a:xfrm>
          <a:custGeom>
            <a:avLst/>
            <a:gdLst>
              <a:gd name="connsiteX0" fmla="*/ 336589 w 336589"/>
              <a:gd name="connsiteY0" fmla="*/ 0 h 128274"/>
              <a:gd name="connsiteX1" fmla="*/ 190734 w 336589"/>
              <a:gd name="connsiteY1" fmla="*/ 72928 h 128274"/>
              <a:gd name="connsiteX2" fmla="*/ 112196 w 336589"/>
              <a:gd name="connsiteY2" fmla="*/ 123416 h 128274"/>
              <a:gd name="connsiteX3" fmla="*/ 0 w 336589"/>
              <a:gd name="connsiteY3" fmla="*/ 123416 h 12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589" h="128274">
                <a:moveTo>
                  <a:pt x="336589" y="0"/>
                </a:moveTo>
                <a:cubicBezTo>
                  <a:pt x="282361" y="26179"/>
                  <a:pt x="228133" y="52359"/>
                  <a:pt x="190734" y="72928"/>
                </a:cubicBezTo>
                <a:cubicBezTo>
                  <a:pt x="153335" y="93497"/>
                  <a:pt x="143985" y="115001"/>
                  <a:pt x="112196" y="123416"/>
                </a:cubicBezTo>
                <a:cubicBezTo>
                  <a:pt x="80407" y="131831"/>
                  <a:pt x="40203" y="127623"/>
                  <a:pt x="0" y="123416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>
            <a:off x="2535637" y="4386876"/>
            <a:ext cx="235612" cy="67559"/>
          </a:xfrm>
          <a:custGeom>
            <a:avLst/>
            <a:gdLst>
              <a:gd name="connsiteX0" fmla="*/ 235612 w 235612"/>
              <a:gd name="connsiteY0" fmla="*/ 0 h 67559"/>
              <a:gd name="connsiteX1" fmla="*/ 168294 w 235612"/>
              <a:gd name="connsiteY1" fmla="*/ 28049 h 67559"/>
              <a:gd name="connsiteX2" fmla="*/ 112196 w 235612"/>
              <a:gd name="connsiteY2" fmla="*/ 61708 h 67559"/>
              <a:gd name="connsiteX3" fmla="*/ 0 w 235612"/>
              <a:gd name="connsiteY3" fmla="*/ 67318 h 67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612" h="67559">
                <a:moveTo>
                  <a:pt x="235612" y="0"/>
                </a:moveTo>
                <a:cubicBezTo>
                  <a:pt x="212237" y="8882"/>
                  <a:pt x="188863" y="17764"/>
                  <a:pt x="168294" y="28049"/>
                </a:cubicBezTo>
                <a:cubicBezTo>
                  <a:pt x="147725" y="38334"/>
                  <a:pt x="140245" y="55163"/>
                  <a:pt x="112196" y="61708"/>
                </a:cubicBezTo>
                <a:cubicBezTo>
                  <a:pt x="84147" y="68253"/>
                  <a:pt x="42073" y="67785"/>
                  <a:pt x="0" y="67318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423440" y="4487853"/>
            <a:ext cx="151466" cy="95367"/>
          </a:xfrm>
          <a:custGeom>
            <a:avLst/>
            <a:gdLst>
              <a:gd name="connsiteX0" fmla="*/ 151466 w 151466"/>
              <a:gd name="connsiteY0" fmla="*/ 0 h 95367"/>
              <a:gd name="connsiteX1" fmla="*/ 61708 w 151466"/>
              <a:gd name="connsiteY1" fmla="*/ 56098 h 95367"/>
              <a:gd name="connsiteX2" fmla="*/ 0 w 151466"/>
              <a:gd name="connsiteY2" fmla="*/ 95367 h 95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466" h="95367">
                <a:moveTo>
                  <a:pt x="151466" y="0"/>
                </a:moveTo>
                <a:lnTo>
                  <a:pt x="61708" y="56098"/>
                </a:lnTo>
                <a:lnTo>
                  <a:pt x="0" y="95367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2344903" y="4605659"/>
            <a:ext cx="151465" cy="69826"/>
          </a:xfrm>
          <a:custGeom>
            <a:avLst/>
            <a:gdLst>
              <a:gd name="connsiteX0" fmla="*/ 151465 w 151465"/>
              <a:gd name="connsiteY0" fmla="*/ 0 h 69826"/>
              <a:gd name="connsiteX1" fmla="*/ 56098 w 151465"/>
              <a:gd name="connsiteY1" fmla="*/ 61708 h 69826"/>
              <a:gd name="connsiteX2" fmla="*/ 0 w 151465"/>
              <a:gd name="connsiteY2" fmla="*/ 67318 h 6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465" h="69826">
                <a:moveTo>
                  <a:pt x="151465" y="0"/>
                </a:moveTo>
                <a:cubicBezTo>
                  <a:pt x="116403" y="25244"/>
                  <a:pt x="81342" y="50488"/>
                  <a:pt x="56098" y="61708"/>
                </a:cubicBezTo>
                <a:cubicBezTo>
                  <a:pt x="30854" y="72928"/>
                  <a:pt x="15427" y="70123"/>
                  <a:pt x="0" y="67318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>
            <a:off x="2202090" y="4723465"/>
            <a:ext cx="182082" cy="583579"/>
          </a:xfrm>
          <a:custGeom>
            <a:avLst/>
            <a:gdLst>
              <a:gd name="connsiteX0" fmla="*/ 182082 w 182082"/>
              <a:gd name="connsiteY0" fmla="*/ 0 h 583579"/>
              <a:gd name="connsiteX1" fmla="*/ 64276 w 182082"/>
              <a:gd name="connsiteY1" fmla="*/ 207563 h 583579"/>
              <a:gd name="connsiteX2" fmla="*/ 30617 w 182082"/>
              <a:gd name="connsiteY2" fmla="*/ 364638 h 583579"/>
              <a:gd name="connsiteX3" fmla="*/ 8177 w 182082"/>
              <a:gd name="connsiteY3" fmla="*/ 460005 h 583579"/>
              <a:gd name="connsiteX4" fmla="*/ 2568 w 182082"/>
              <a:gd name="connsiteY4" fmla="*/ 544152 h 583579"/>
              <a:gd name="connsiteX5" fmla="*/ 47446 w 182082"/>
              <a:gd name="connsiteY5" fmla="*/ 583421 h 583579"/>
              <a:gd name="connsiteX6" fmla="*/ 125984 w 182082"/>
              <a:gd name="connsiteY6" fmla="*/ 555372 h 58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82" h="583579">
                <a:moveTo>
                  <a:pt x="182082" y="0"/>
                </a:moveTo>
                <a:cubicBezTo>
                  <a:pt x="135801" y="73395"/>
                  <a:pt x="89520" y="146790"/>
                  <a:pt x="64276" y="207563"/>
                </a:cubicBezTo>
                <a:cubicBezTo>
                  <a:pt x="39032" y="268336"/>
                  <a:pt x="39967" y="322564"/>
                  <a:pt x="30617" y="364638"/>
                </a:cubicBezTo>
                <a:cubicBezTo>
                  <a:pt x="21267" y="406712"/>
                  <a:pt x="12852" y="430086"/>
                  <a:pt x="8177" y="460005"/>
                </a:cubicBezTo>
                <a:cubicBezTo>
                  <a:pt x="3502" y="489924"/>
                  <a:pt x="-3977" y="523583"/>
                  <a:pt x="2568" y="544152"/>
                </a:cubicBezTo>
                <a:cubicBezTo>
                  <a:pt x="9113" y="564721"/>
                  <a:pt x="26877" y="581551"/>
                  <a:pt x="47446" y="583421"/>
                </a:cubicBezTo>
                <a:cubicBezTo>
                  <a:pt x="68015" y="585291"/>
                  <a:pt x="96999" y="570331"/>
                  <a:pt x="125984" y="55537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олилиния 37"/>
          <p:cNvSpPr/>
          <p:nvPr/>
        </p:nvSpPr>
        <p:spPr>
          <a:xfrm>
            <a:off x="2266366" y="4218582"/>
            <a:ext cx="1071474" cy="813423"/>
          </a:xfrm>
          <a:custGeom>
            <a:avLst/>
            <a:gdLst>
              <a:gd name="connsiteX0" fmla="*/ 0 w 1071474"/>
              <a:gd name="connsiteY0" fmla="*/ 813423 h 813423"/>
              <a:gd name="connsiteX1" fmla="*/ 67317 w 1071474"/>
              <a:gd name="connsiteY1" fmla="*/ 684397 h 813423"/>
              <a:gd name="connsiteX2" fmla="*/ 140245 w 1071474"/>
              <a:gd name="connsiteY2" fmla="*/ 605860 h 813423"/>
              <a:gd name="connsiteX3" fmla="*/ 196343 w 1071474"/>
              <a:gd name="connsiteY3" fmla="*/ 718056 h 813423"/>
              <a:gd name="connsiteX4" fmla="*/ 218782 w 1071474"/>
              <a:gd name="connsiteY4" fmla="*/ 785374 h 813423"/>
              <a:gd name="connsiteX5" fmla="*/ 258051 w 1071474"/>
              <a:gd name="connsiteY5" fmla="*/ 650738 h 813423"/>
              <a:gd name="connsiteX6" fmla="*/ 297320 w 1071474"/>
              <a:gd name="connsiteY6" fmla="*/ 678787 h 813423"/>
              <a:gd name="connsiteX7" fmla="*/ 319759 w 1071474"/>
              <a:gd name="connsiteY7" fmla="*/ 785374 h 813423"/>
              <a:gd name="connsiteX8" fmla="*/ 364638 w 1071474"/>
              <a:gd name="connsiteY8" fmla="*/ 796593 h 813423"/>
              <a:gd name="connsiteX9" fmla="*/ 364638 w 1071474"/>
              <a:gd name="connsiteY9" fmla="*/ 768544 h 813423"/>
              <a:gd name="connsiteX10" fmla="*/ 398297 w 1071474"/>
              <a:gd name="connsiteY10" fmla="*/ 628299 h 813423"/>
              <a:gd name="connsiteX11" fmla="*/ 460005 w 1071474"/>
              <a:gd name="connsiteY11" fmla="*/ 706836 h 813423"/>
              <a:gd name="connsiteX12" fmla="*/ 460005 w 1071474"/>
              <a:gd name="connsiteY12" fmla="*/ 589030 h 813423"/>
              <a:gd name="connsiteX13" fmla="*/ 538542 w 1071474"/>
              <a:gd name="connsiteY13" fmla="*/ 454395 h 813423"/>
              <a:gd name="connsiteX14" fmla="*/ 583421 w 1071474"/>
              <a:gd name="connsiteY14" fmla="*/ 415126 h 813423"/>
              <a:gd name="connsiteX15" fmla="*/ 583421 w 1071474"/>
              <a:gd name="connsiteY15" fmla="*/ 454395 h 813423"/>
              <a:gd name="connsiteX16" fmla="*/ 611470 w 1071474"/>
              <a:gd name="connsiteY16" fmla="*/ 431955 h 813423"/>
              <a:gd name="connsiteX17" fmla="*/ 628299 w 1071474"/>
              <a:gd name="connsiteY17" fmla="*/ 330979 h 813423"/>
              <a:gd name="connsiteX18" fmla="*/ 718056 w 1071474"/>
              <a:gd name="connsiteY18" fmla="*/ 218782 h 813423"/>
              <a:gd name="connsiteX19" fmla="*/ 690007 w 1071474"/>
              <a:gd name="connsiteY19" fmla="*/ 359028 h 813423"/>
              <a:gd name="connsiteX20" fmla="*/ 819033 w 1071474"/>
              <a:gd name="connsiteY20" fmla="*/ 162684 h 813423"/>
              <a:gd name="connsiteX21" fmla="*/ 847082 w 1071474"/>
              <a:gd name="connsiteY21" fmla="*/ 224392 h 813423"/>
              <a:gd name="connsiteX22" fmla="*/ 931229 w 1071474"/>
              <a:gd name="connsiteY22" fmla="*/ 67317 h 813423"/>
              <a:gd name="connsiteX23" fmla="*/ 998547 w 1071474"/>
              <a:gd name="connsiteY23" fmla="*/ 134635 h 813423"/>
              <a:gd name="connsiteX24" fmla="*/ 1071474 w 1071474"/>
              <a:gd name="connsiteY24" fmla="*/ 0 h 813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71474" h="813423">
                <a:moveTo>
                  <a:pt x="0" y="813423"/>
                </a:moveTo>
                <a:cubicBezTo>
                  <a:pt x="21971" y="766207"/>
                  <a:pt x="43943" y="718991"/>
                  <a:pt x="67317" y="684397"/>
                </a:cubicBezTo>
                <a:cubicBezTo>
                  <a:pt x="90691" y="649803"/>
                  <a:pt x="118741" y="600250"/>
                  <a:pt x="140245" y="605860"/>
                </a:cubicBezTo>
                <a:cubicBezTo>
                  <a:pt x="161749" y="611470"/>
                  <a:pt x="183254" y="688137"/>
                  <a:pt x="196343" y="718056"/>
                </a:cubicBezTo>
                <a:cubicBezTo>
                  <a:pt x="209433" y="747975"/>
                  <a:pt x="208497" y="796594"/>
                  <a:pt x="218782" y="785374"/>
                </a:cubicBezTo>
                <a:cubicBezTo>
                  <a:pt x="229067" y="774154"/>
                  <a:pt x="244961" y="668502"/>
                  <a:pt x="258051" y="650738"/>
                </a:cubicBezTo>
                <a:cubicBezTo>
                  <a:pt x="271141" y="632974"/>
                  <a:pt x="287035" y="656348"/>
                  <a:pt x="297320" y="678787"/>
                </a:cubicBezTo>
                <a:cubicBezTo>
                  <a:pt x="307605" y="701226"/>
                  <a:pt x="308539" y="765740"/>
                  <a:pt x="319759" y="785374"/>
                </a:cubicBezTo>
                <a:cubicBezTo>
                  <a:pt x="330979" y="805008"/>
                  <a:pt x="357158" y="799398"/>
                  <a:pt x="364638" y="796593"/>
                </a:cubicBezTo>
                <a:cubicBezTo>
                  <a:pt x="372118" y="793788"/>
                  <a:pt x="359028" y="796593"/>
                  <a:pt x="364638" y="768544"/>
                </a:cubicBezTo>
                <a:cubicBezTo>
                  <a:pt x="370248" y="740495"/>
                  <a:pt x="382403" y="638584"/>
                  <a:pt x="398297" y="628299"/>
                </a:cubicBezTo>
                <a:cubicBezTo>
                  <a:pt x="414191" y="618014"/>
                  <a:pt x="449720" y="713381"/>
                  <a:pt x="460005" y="706836"/>
                </a:cubicBezTo>
                <a:cubicBezTo>
                  <a:pt x="470290" y="700291"/>
                  <a:pt x="446916" y="631103"/>
                  <a:pt x="460005" y="589030"/>
                </a:cubicBezTo>
                <a:cubicBezTo>
                  <a:pt x="473094" y="546957"/>
                  <a:pt x="517973" y="483379"/>
                  <a:pt x="538542" y="454395"/>
                </a:cubicBezTo>
                <a:cubicBezTo>
                  <a:pt x="559111" y="425411"/>
                  <a:pt x="575941" y="415126"/>
                  <a:pt x="583421" y="415126"/>
                </a:cubicBezTo>
                <a:cubicBezTo>
                  <a:pt x="590901" y="415126"/>
                  <a:pt x="578746" y="451590"/>
                  <a:pt x="583421" y="454395"/>
                </a:cubicBezTo>
                <a:cubicBezTo>
                  <a:pt x="588096" y="457200"/>
                  <a:pt x="603990" y="452524"/>
                  <a:pt x="611470" y="431955"/>
                </a:cubicBezTo>
                <a:cubicBezTo>
                  <a:pt x="618950" y="411386"/>
                  <a:pt x="610535" y="366508"/>
                  <a:pt x="628299" y="330979"/>
                </a:cubicBezTo>
                <a:cubicBezTo>
                  <a:pt x="646063" y="295450"/>
                  <a:pt x="707771" y="214107"/>
                  <a:pt x="718056" y="218782"/>
                </a:cubicBezTo>
                <a:cubicBezTo>
                  <a:pt x="728341" y="223457"/>
                  <a:pt x="673178" y="368378"/>
                  <a:pt x="690007" y="359028"/>
                </a:cubicBezTo>
                <a:cubicBezTo>
                  <a:pt x="706836" y="349678"/>
                  <a:pt x="792854" y="185123"/>
                  <a:pt x="819033" y="162684"/>
                </a:cubicBezTo>
                <a:cubicBezTo>
                  <a:pt x="845212" y="140245"/>
                  <a:pt x="828383" y="240286"/>
                  <a:pt x="847082" y="224392"/>
                </a:cubicBezTo>
                <a:cubicBezTo>
                  <a:pt x="865781" y="208498"/>
                  <a:pt x="905985" y="82276"/>
                  <a:pt x="931229" y="67317"/>
                </a:cubicBezTo>
                <a:cubicBezTo>
                  <a:pt x="956473" y="52357"/>
                  <a:pt x="975173" y="145854"/>
                  <a:pt x="998547" y="134635"/>
                </a:cubicBezTo>
                <a:cubicBezTo>
                  <a:pt x="1021921" y="123416"/>
                  <a:pt x="1046697" y="61708"/>
                  <a:pt x="1071474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олилиния 38"/>
          <p:cNvSpPr/>
          <p:nvPr/>
        </p:nvSpPr>
        <p:spPr>
          <a:xfrm>
            <a:off x="3472464" y="4235411"/>
            <a:ext cx="141539" cy="415126"/>
          </a:xfrm>
          <a:custGeom>
            <a:avLst/>
            <a:gdLst>
              <a:gd name="connsiteX0" fmla="*/ 100989 w 141539"/>
              <a:gd name="connsiteY0" fmla="*/ 0 h 415126"/>
              <a:gd name="connsiteX1" fmla="*/ 44891 w 141539"/>
              <a:gd name="connsiteY1" fmla="*/ 117806 h 415126"/>
              <a:gd name="connsiteX2" fmla="*/ 11232 w 141539"/>
              <a:gd name="connsiteY2" fmla="*/ 162685 h 415126"/>
              <a:gd name="connsiteX3" fmla="*/ 140257 w 141539"/>
              <a:gd name="connsiteY3" fmla="*/ 129026 h 415126"/>
              <a:gd name="connsiteX4" fmla="*/ 72940 w 141539"/>
              <a:gd name="connsiteY4" fmla="*/ 235612 h 415126"/>
              <a:gd name="connsiteX5" fmla="*/ 12 w 141539"/>
              <a:gd name="connsiteY5" fmla="*/ 347809 h 415126"/>
              <a:gd name="connsiteX6" fmla="*/ 67330 w 141539"/>
              <a:gd name="connsiteY6" fmla="*/ 347809 h 415126"/>
              <a:gd name="connsiteX7" fmla="*/ 106599 w 141539"/>
              <a:gd name="connsiteY7" fmla="*/ 314150 h 415126"/>
              <a:gd name="connsiteX8" fmla="*/ 67330 w 141539"/>
              <a:gd name="connsiteY8" fmla="*/ 392687 h 415126"/>
              <a:gd name="connsiteX9" fmla="*/ 67330 w 141539"/>
              <a:gd name="connsiteY9" fmla="*/ 415126 h 41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539" h="415126">
                <a:moveTo>
                  <a:pt x="100989" y="0"/>
                </a:moveTo>
                <a:cubicBezTo>
                  <a:pt x="80420" y="45346"/>
                  <a:pt x="59851" y="90692"/>
                  <a:pt x="44891" y="117806"/>
                </a:cubicBezTo>
                <a:cubicBezTo>
                  <a:pt x="29931" y="144920"/>
                  <a:pt x="-4662" y="160815"/>
                  <a:pt x="11232" y="162685"/>
                </a:cubicBezTo>
                <a:cubicBezTo>
                  <a:pt x="27126" y="164555"/>
                  <a:pt x="129972" y="116872"/>
                  <a:pt x="140257" y="129026"/>
                </a:cubicBezTo>
                <a:cubicBezTo>
                  <a:pt x="150542" y="141180"/>
                  <a:pt x="96314" y="199148"/>
                  <a:pt x="72940" y="235612"/>
                </a:cubicBezTo>
                <a:cubicBezTo>
                  <a:pt x="49566" y="272076"/>
                  <a:pt x="947" y="329110"/>
                  <a:pt x="12" y="347809"/>
                </a:cubicBezTo>
                <a:cubicBezTo>
                  <a:pt x="-923" y="366508"/>
                  <a:pt x="49565" y="353419"/>
                  <a:pt x="67330" y="347809"/>
                </a:cubicBezTo>
                <a:cubicBezTo>
                  <a:pt x="85094" y="342199"/>
                  <a:pt x="106599" y="306670"/>
                  <a:pt x="106599" y="314150"/>
                </a:cubicBezTo>
                <a:cubicBezTo>
                  <a:pt x="106599" y="321630"/>
                  <a:pt x="73875" y="375858"/>
                  <a:pt x="67330" y="392687"/>
                </a:cubicBezTo>
                <a:cubicBezTo>
                  <a:pt x="60785" y="409516"/>
                  <a:pt x="64057" y="412321"/>
                  <a:pt x="67330" y="415126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олилиния 39"/>
          <p:cNvSpPr/>
          <p:nvPr/>
        </p:nvSpPr>
        <p:spPr>
          <a:xfrm>
            <a:off x="3472476" y="4622488"/>
            <a:ext cx="117806" cy="162685"/>
          </a:xfrm>
          <a:custGeom>
            <a:avLst/>
            <a:gdLst>
              <a:gd name="connsiteX0" fmla="*/ 117806 w 117806"/>
              <a:gd name="connsiteY0" fmla="*/ 0 h 162685"/>
              <a:gd name="connsiteX1" fmla="*/ 78537 w 117806"/>
              <a:gd name="connsiteY1" fmla="*/ 95367 h 162685"/>
              <a:gd name="connsiteX2" fmla="*/ 0 w 117806"/>
              <a:gd name="connsiteY2" fmla="*/ 162685 h 162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806" h="162685">
                <a:moveTo>
                  <a:pt x="117806" y="0"/>
                </a:moveTo>
                <a:cubicBezTo>
                  <a:pt x="107988" y="34126"/>
                  <a:pt x="98171" y="68253"/>
                  <a:pt x="78537" y="95367"/>
                </a:cubicBezTo>
                <a:cubicBezTo>
                  <a:pt x="58903" y="122481"/>
                  <a:pt x="29451" y="142583"/>
                  <a:pt x="0" y="162685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олилиния 41"/>
          <p:cNvSpPr/>
          <p:nvPr/>
        </p:nvSpPr>
        <p:spPr>
          <a:xfrm>
            <a:off x="3444427" y="4778798"/>
            <a:ext cx="151757" cy="185889"/>
          </a:xfrm>
          <a:custGeom>
            <a:avLst/>
            <a:gdLst>
              <a:gd name="connsiteX0" fmla="*/ 89757 w 151757"/>
              <a:gd name="connsiteY0" fmla="*/ 28814 h 185889"/>
              <a:gd name="connsiteX1" fmla="*/ 151465 w 151757"/>
              <a:gd name="connsiteY1" fmla="*/ 6375 h 185889"/>
              <a:gd name="connsiteX2" fmla="*/ 67318 w 151757"/>
              <a:gd name="connsiteY2" fmla="*/ 129791 h 185889"/>
              <a:gd name="connsiteX3" fmla="*/ 0 w 151757"/>
              <a:gd name="connsiteY3" fmla="*/ 185889 h 185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757" h="185889">
                <a:moveTo>
                  <a:pt x="89757" y="28814"/>
                </a:moveTo>
                <a:cubicBezTo>
                  <a:pt x="122481" y="9180"/>
                  <a:pt x="155205" y="-10454"/>
                  <a:pt x="151465" y="6375"/>
                </a:cubicBezTo>
                <a:cubicBezTo>
                  <a:pt x="147725" y="23204"/>
                  <a:pt x="92562" y="99872"/>
                  <a:pt x="67318" y="129791"/>
                </a:cubicBezTo>
                <a:cubicBezTo>
                  <a:pt x="42074" y="159710"/>
                  <a:pt x="21037" y="172799"/>
                  <a:pt x="0" y="18588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олилиния 42"/>
          <p:cNvSpPr/>
          <p:nvPr/>
        </p:nvSpPr>
        <p:spPr>
          <a:xfrm>
            <a:off x="3416378" y="4937228"/>
            <a:ext cx="174170" cy="218193"/>
          </a:xfrm>
          <a:custGeom>
            <a:avLst/>
            <a:gdLst>
              <a:gd name="connsiteX0" fmla="*/ 95367 w 174170"/>
              <a:gd name="connsiteY0" fmla="*/ 21849 h 218193"/>
              <a:gd name="connsiteX1" fmla="*/ 173904 w 174170"/>
              <a:gd name="connsiteY1" fmla="*/ 5020 h 218193"/>
              <a:gd name="connsiteX2" fmla="*/ 117806 w 174170"/>
              <a:gd name="connsiteY2" fmla="*/ 100387 h 218193"/>
              <a:gd name="connsiteX3" fmla="*/ 33659 w 174170"/>
              <a:gd name="connsiteY3" fmla="*/ 195754 h 218193"/>
              <a:gd name="connsiteX4" fmla="*/ 0 w 174170"/>
              <a:gd name="connsiteY4" fmla="*/ 218193 h 218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170" h="218193">
                <a:moveTo>
                  <a:pt x="95367" y="21849"/>
                </a:moveTo>
                <a:cubicBezTo>
                  <a:pt x="132765" y="6889"/>
                  <a:pt x="170164" y="-8070"/>
                  <a:pt x="173904" y="5020"/>
                </a:cubicBezTo>
                <a:cubicBezTo>
                  <a:pt x="177644" y="18110"/>
                  <a:pt x="141180" y="68598"/>
                  <a:pt x="117806" y="100387"/>
                </a:cubicBezTo>
                <a:cubicBezTo>
                  <a:pt x="94432" y="132176"/>
                  <a:pt x="53293" y="176120"/>
                  <a:pt x="33659" y="195754"/>
                </a:cubicBezTo>
                <a:cubicBezTo>
                  <a:pt x="14025" y="215388"/>
                  <a:pt x="7012" y="216790"/>
                  <a:pt x="0" y="218193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олилиния 43"/>
          <p:cNvSpPr/>
          <p:nvPr/>
        </p:nvSpPr>
        <p:spPr>
          <a:xfrm>
            <a:off x="3272090" y="5172250"/>
            <a:ext cx="256521" cy="570632"/>
          </a:xfrm>
          <a:custGeom>
            <a:avLst/>
            <a:gdLst>
              <a:gd name="connsiteX0" fmla="*/ 234045 w 256521"/>
              <a:gd name="connsiteY0" fmla="*/ 0 h 570632"/>
              <a:gd name="connsiteX1" fmla="*/ 166727 w 256521"/>
              <a:gd name="connsiteY1" fmla="*/ 95367 h 570632"/>
              <a:gd name="connsiteX2" fmla="*/ 127458 w 256521"/>
              <a:gd name="connsiteY2" fmla="*/ 185124 h 570632"/>
              <a:gd name="connsiteX3" fmla="*/ 228435 w 256521"/>
              <a:gd name="connsiteY3" fmla="*/ 117806 h 570632"/>
              <a:gd name="connsiteX4" fmla="*/ 256484 w 256521"/>
              <a:gd name="connsiteY4" fmla="*/ 117806 h 570632"/>
              <a:gd name="connsiteX5" fmla="*/ 234045 w 256521"/>
              <a:gd name="connsiteY5" fmla="*/ 246832 h 570632"/>
              <a:gd name="connsiteX6" fmla="*/ 217216 w 256521"/>
              <a:gd name="connsiteY6" fmla="*/ 381468 h 570632"/>
              <a:gd name="connsiteX7" fmla="*/ 166727 w 256521"/>
              <a:gd name="connsiteY7" fmla="*/ 482444 h 570632"/>
              <a:gd name="connsiteX8" fmla="*/ 88190 w 256521"/>
              <a:gd name="connsiteY8" fmla="*/ 566592 h 570632"/>
              <a:gd name="connsiteX9" fmla="*/ 9652 w 256521"/>
              <a:gd name="connsiteY9" fmla="*/ 555372 h 570632"/>
              <a:gd name="connsiteX10" fmla="*/ 4043 w 256521"/>
              <a:gd name="connsiteY10" fmla="*/ 538543 h 57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6521" h="570632">
                <a:moveTo>
                  <a:pt x="234045" y="0"/>
                </a:moveTo>
                <a:cubicBezTo>
                  <a:pt x="209268" y="32256"/>
                  <a:pt x="184491" y="64513"/>
                  <a:pt x="166727" y="95367"/>
                </a:cubicBezTo>
                <a:cubicBezTo>
                  <a:pt x="148963" y="126221"/>
                  <a:pt x="117173" y="181384"/>
                  <a:pt x="127458" y="185124"/>
                </a:cubicBezTo>
                <a:cubicBezTo>
                  <a:pt x="137743" y="188864"/>
                  <a:pt x="206931" y="129026"/>
                  <a:pt x="228435" y="117806"/>
                </a:cubicBezTo>
                <a:cubicBezTo>
                  <a:pt x="249939" y="106586"/>
                  <a:pt x="255549" y="96302"/>
                  <a:pt x="256484" y="117806"/>
                </a:cubicBezTo>
                <a:cubicBezTo>
                  <a:pt x="257419" y="139310"/>
                  <a:pt x="240590" y="202888"/>
                  <a:pt x="234045" y="246832"/>
                </a:cubicBezTo>
                <a:cubicBezTo>
                  <a:pt x="227500" y="290776"/>
                  <a:pt x="228436" y="342199"/>
                  <a:pt x="217216" y="381468"/>
                </a:cubicBezTo>
                <a:cubicBezTo>
                  <a:pt x="205996" y="420737"/>
                  <a:pt x="188231" y="451590"/>
                  <a:pt x="166727" y="482444"/>
                </a:cubicBezTo>
                <a:cubicBezTo>
                  <a:pt x="145223" y="513298"/>
                  <a:pt x="114369" y="554437"/>
                  <a:pt x="88190" y="566592"/>
                </a:cubicBezTo>
                <a:cubicBezTo>
                  <a:pt x="62011" y="578747"/>
                  <a:pt x="23676" y="560047"/>
                  <a:pt x="9652" y="555372"/>
                </a:cubicBezTo>
                <a:cubicBezTo>
                  <a:pt x="-4373" y="550697"/>
                  <a:pt x="-165" y="544620"/>
                  <a:pt x="4043" y="538543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олилиния 44"/>
          <p:cNvSpPr/>
          <p:nvPr/>
        </p:nvSpPr>
        <p:spPr>
          <a:xfrm>
            <a:off x="3708088" y="4241021"/>
            <a:ext cx="112204" cy="409516"/>
          </a:xfrm>
          <a:custGeom>
            <a:avLst/>
            <a:gdLst>
              <a:gd name="connsiteX0" fmla="*/ 0 w 112204"/>
              <a:gd name="connsiteY0" fmla="*/ 0 h 409516"/>
              <a:gd name="connsiteX1" fmla="*/ 39269 w 112204"/>
              <a:gd name="connsiteY1" fmla="*/ 173904 h 409516"/>
              <a:gd name="connsiteX2" fmla="*/ 95367 w 112204"/>
              <a:gd name="connsiteY2" fmla="*/ 224392 h 409516"/>
              <a:gd name="connsiteX3" fmla="*/ 5610 w 112204"/>
              <a:gd name="connsiteY3" fmla="*/ 218783 h 409516"/>
              <a:gd name="connsiteX4" fmla="*/ 112197 w 112204"/>
              <a:gd name="connsiteY4" fmla="*/ 347808 h 409516"/>
              <a:gd name="connsiteX5" fmla="*/ 11220 w 112204"/>
              <a:gd name="connsiteY5" fmla="*/ 302930 h 409516"/>
              <a:gd name="connsiteX6" fmla="*/ 56099 w 112204"/>
              <a:gd name="connsiteY6" fmla="*/ 409516 h 409516"/>
              <a:gd name="connsiteX7" fmla="*/ 56099 w 112204"/>
              <a:gd name="connsiteY7" fmla="*/ 409516 h 409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204" h="409516">
                <a:moveTo>
                  <a:pt x="0" y="0"/>
                </a:moveTo>
                <a:cubicBezTo>
                  <a:pt x="11687" y="68252"/>
                  <a:pt x="23375" y="136505"/>
                  <a:pt x="39269" y="173904"/>
                </a:cubicBezTo>
                <a:cubicBezTo>
                  <a:pt x="55164" y="211303"/>
                  <a:pt x="100977" y="216912"/>
                  <a:pt x="95367" y="224392"/>
                </a:cubicBezTo>
                <a:cubicBezTo>
                  <a:pt x="89757" y="231872"/>
                  <a:pt x="2805" y="198214"/>
                  <a:pt x="5610" y="218783"/>
                </a:cubicBezTo>
                <a:cubicBezTo>
                  <a:pt x="8415" y="239352"/>
                  <a:pt x="111262" y="333784"/>
                  <a:pt x="112197" y="347808"/>
                </a:cubicBezTo>
                <a:cubicBezTo>
                  <a:pt x="113132" y="361832"/>
                  <a:pt x="20570" y="292645"/>
                  <a:pt x="11220" y="302930"/>
                </a:cubicBezTo>
                <a:cubicBezTo>
                  <a:pt x="1870" y="313215"/>
                  <a:pt x="56099" y="409516"/>
                  <a:pt x="56099" y="409516"/>
                </a:cubicBezTo>
                <a:lnTo>
                  <a:pt x="56099" y="409516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олилиния 45"/>
          <p:cNvSpPr/>
          <p:nvPr/>
        </p:nvSpPr>
        <p:spPr>
          <a:xfrm>
            <a:off x="3562233" y="4667367"/>
            <a:ext cx="212198" cy="690098"/>
          </a:xfrm>
          <a:custGeom>
            <a:avLst/>
            <a:gdLst>
              <a:gd name="connsiteX0" fmla="*/ 151465 w 212198"/>
              <a:gd name="connsiteY0" fmla="*/ 0 h 690098"/>
              <a:gd name="connsiteX1" fmla="*/ 145855 w 212198"/>
              <a:gd name="connsiteY1" fmla="*/ 50488 h 690098"/>
              <a:gd name="connsiteX2" fmla="*/ 201954 w 212198"/>
              <a:gd name="connsiteY2" fmla="*/ 117806 h 690098"/>
              <a:gd name="connsiteX3" fmla="*/ 207563 w 212198"/>
              <a:gd name="connsiteY3" fmla="*/ 196343 h 690098"/>
              <a:gd name="connsiteX4" fmla="*/ 151465 w 212198"/>
              <a:gd name="connsiteY4" fmla="*/ 157075 h 690098"/>
              <a:gd name="connsiteX5" fmla="*/ 151465 w 212198"/>
              <a:gd name="connsiteY5" fmla="*/ 252442 h 690098"/>
              <a:gd name="connsiteX6" fmla="*/ 112196 w 212198"/>
              <a:gd name="connsiteY6" fmla="*/ 252442 h 690098"/>
              <a:gd name="connsiteX7" fmla="*/ 145855 w 212198"/>
              <a:gd name="connsiteY7" fmla="*/ 437566 h 690098"/>
              <a:gd name="connsiteX8" fmla="*/ 196344 w 212198"/>
              <a:gd name="connsiteY8" fmla="*/ 555372 h 690098"/>
              <a:gd name="connsiteX9" fmla="*/ 100977 w 212198"/>
              <a:gd name="connsiteY9" fmla="*/ 471224 h 690098"/>
              <a:gd name="connsiteX10" fmla="*/ 56098 w 212198"/>
              <a:gd name="connsiteY10" fmla="*/ 476834 h 690098"/>
              <a:gd name="connsiteX11" fmla="*/ 44879 w 212198"/>
              <a:gd name="connsiteY11" fmla="*/ 594640 h 690098"/>
              <a:gd name="connsiteX12" fmla="*/ 22439 w 212198"/>
              <a:gd name="connsiteY12" fmla="*/ 690007 h 690098"/>
              <a:gd name="connsiteX13" fmla="*/ 0 w 212198"/>
              <a:gd name="connsiteY13" fmla="*/ 577811 h 69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12198" h="690098">
                <a:moveTo>
                  <a:pt x="151465" y="0"/>
                </a:moveTo>
                <a:cubicBezTo>
                  <a:pt x="144452" y="15427"/>
                  <a:pt x="137440" y="30854"/>
                  <a:pt x="145855" y="50488"/>
                </a:cubicBezTo>
                <a:cubicBezTo>
                  <a:pt x="154270" y="70122"/>
                  <a:pt x="191669" y="93497"/>
                  <a:pt x="201954" y="117806"/>
                </a:cubicBezTo>
                <a:cubicBezTo>
                  <a:pt x="212239" y="142115"/>
                  <a:pt x="215978" y="189798"/>
                  <a:pt x="207563" y="196343"/>
                </a:cubicBezTo>
                <a:cubicBezTo>
                  <a:pt x="199148" y="202888"/>
                  <a:pt x="160815" y="147725"/>
                  <a:pt x="151465" y="157075"/>
                </a:cubicBezTo>
                <a:cubicBezTo>
                  <a:pt x="142115" y="166425"/>
                  <a:pt x="158010" y="236548"/>
                  <a:pt x="151465" y="252442"/>
                </a:cubicBezTo>
                <a:cubicBezTo>
                  <a:pt x="144920" y="268336"/>
                  <a:pt x="113131" y="221588"/>
                  <a:pt x="112196" y="252442"/>
                </a:cubicBezTo>
                <a:cubicBezTo>
                  <a:pt x="111261" y="283296"/>
                  <a:pt x="131830" y="387078"/>
                  <a:pt x="145855" y="437566"/>
                </a:cubicBezTo>
                <a:cubicBezTo>
                  <a:pt x="159880" y="488054"/>
                  <a:pt x="203824" y="549762"/>
                  <a:pt x="196344" y="555372"/>
                </a:cubicBezTo>
                <a:cubicBezTo>
                  <a:pt x="188864" y="560982"/>
                  <a:pt x="124351" y="484314"/>
                  <a:pt x="100977" y="471224"/>
                </a:cubicBezTo>
                <a:cubicBezTo>
                  <a:pt x="77603" y="458134"/>
                  <a:pt x="65448" y="456265"/>
                  <a:pt x="56098" y="476834"/>
                </a:cubicBezTo>
                <a:cubicBezTo>
                  <a:pt x="46748" y="497403"/>
                  <a:pt x="50489" y="559111"/>
                  <a:pt x="44879" y="594640"/>
                </a:cubicBezTo>
                <a:cubicBezTo>
                  <a:pt x="39269" y="630169"/>
                  <a:pt x="29919" y="692812"/>
                  <a:pt x="22439" y="690007"/>
                </a:cubicBezTo>
                <a:cubicBezTo>
                  <a:pt x="14959" y="687202"/>
                  <a:pt x="7479" y="632506"/>
                  <a:pt x="0" y="577811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олилиния 46"/>
          <p:cNvSpPr/>
          <p:nvPr/>
        </p:nvSpPr>
        <p:spPr>
          <a:xfrm>
            <a:off x="4347607" y="4745904"/>
            <a:ext cx="2322478" cy="1267819"/>
          </a:xfrm>
          <a:custGeom>
            <a:avLst/>
            <a:gdLst>
              <a:gd name="connsiteX0" fmla="*/ 0 w 2322478"/>
              <a:gd name="connsiteY0" fmla="*/ 0 h 1267819"/>
              <a:gd name="connsiteX1" fmla="*/ 196344 w 2322478"/>
              <a:gd name="connsiteY1" fmla="*/ 207563 h 1267819"/>
              <a:gd name="connsiteX2" fmla="*/ 499274 w 2322478"/>
              <a:gd name="connsiteY2" fmla="*/ 471225 h 1267819"/>
              <a:gd name="connsiteX3" fmla="*/ 695618 w 2322478"/>
              <a:gd name="connsiteY3" fmla="*/ 605860 h 1267819"/>
              <a:gd name="connsiteX4" fmla="*/ 875132 w 2322478"/>
              <a:gd name="connsiteY4" fmla="*/ 695617 h 1267819"/>
              <a:gd name="connsiteX5" fmla="*/ 1144403 w 2322478"/>
              <a:gd name="connsiteY5" fmla="*/ 790984 h 1267819"/>
              <a:gd name="connsiteX6" fmla="*/ 1424894 w 2322478"/>
              <a:gd name="connsiteY6" fmla="*/ 858302 h 1267819"/>
              <a:gd name="connsiteX7" fmla="*/ 1581968 w 2322478"/>
              <a:gd name="connsiteY7" fmla="*/ 869522 h 1267819"/>
              <a:gd name="connsiteX8" fmla="*/ 1705384 w 2322478"/>
              <a:gd name="connsiteY8" fmla="*/ 847083 h 1267819"/>
              <a:gd name="connsiteX9" fmla="*/ 1862459 w 2322478"/>
              <a:gd name="connsiteY9" fmla="*/ 785375 h 1267819"/>
              <a:gd name="connsiteX10" fmla="*/ 1980265 w 2322478"/>
              <a:gd name="connsiteY10" fmla="*/ 757325 h 1267819"/>
              <a:gd name="connsiteX11" fmla="*/ 2036364 w 2322478"/>
              <a:gd name="connsiteY11" fmla="*/ 762935 h 1267819"/>
              <a:gd name="connsiteX12" fmla="*/ 2182219 w 2322478"/>
              <a:gd name="connsiteY12" fmla="*/ 819033 h 1267819"/>
              <a:gd name="connsiteX13" fmla="*/ 2182219 w 2322478"/>
              <a:gd name="connsiteY13" fmla="*/ 891961 h 1267819"/>
              <a:gd name="connsiteX14" fmla="*/ 2232707 w 2322478"/>
              <a:gd name="connsiteY14" fmla="*/ 970498 h 1267819"/>
              <a:gd name="connsiteX15" fmla="*/ 2283195 w 2322478"/>
              <a:gd name="connsiteY15" fmla="*/ 998548 h 1267819"/>
              <a:gd name="connsiteX16" fmla="*/ 2271976 w 2322478"/>
              <a:gd name="connsiteY16" fmla="*/ 1054646 h 1267819"/>
              <a:gd name="connsiteX17" fmla="*/ 2322464 w 2322478"/>
              <a:gd name="connsiteY17" fmla="*/ 1161232 h 1267819"/>
              <a:gd name="connsiteX18" fmla="*/ 2266366 w 2322478"/>
              <a:gd name="connsiteY18" fmla="*/ 1267819 h 1267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322478" h="1267819">
                <a:moveTo>
                  <a:pt x="0" y="0"/>
                </a:moveTo>
                <a:cubicBezTo>
                  <a:pt x="56566" y="64513"/>
                  <a:pt x="113132" y="129026"/>
                  <a:pt x="196344" y="207563"/>
                </a:cubicBezTo>
                <a:cubicBezTo>
                  <a:pt x="279556" y="286100"/>
                  <a:pt x="416062" y="404842"/>
                  <a:pt x="499274" y="471225"/>
                </a:cubicBezTo>
                <a:cubicBezTo>
                  <a:pt x="582486" y="537608"/>
                  <a:pt x="632975" y="568461"/>
                  <a:pt x="695618" y="605860"/>
                </a:cubicBezTo>
                <a:cubicBezTo>
                  <a:pt x="758261" y="643259"/>
                  <a:pt x="800334" y="664763"/>
                  <a:pt x="875132" y="695617"/>
                </a:cubicBezTo>
                <a:cubicBezTo>
                  <a:pt x="949930" y="726471"/>
                  <a:pt x="1052776" y="763870"/>
                  <a:pt x="1144403" y="790984"/>
                </a:cubicBezTo>
                <a:cubicBezTo>
                  <a:pt x="1236030" y="818098"/>
                  <a:pt x="1351967" y="845212"/>
                  <a:pt x="1424894" y="858302"/>
                </a:cubicBezTo>
                <a:cubicBezTo>
                  <a:pt x="1497822" y="871392"/>
                  <a:pt x="1535220" y="871392"/>
                  <a:pt x="1581968" y="869522"/>
                </a:cubicBezTo>
                <a:cubicBezTo>
                  <a:pt x="1628716" y="867652"/>
                  <a:pt x="1658636" y="861107"/>
                  <a:pt x="1705384" y="847083"/>
                </a:cubicBezTo>
                <a:cubicBezTo>
                  <a:pt x="1752132" y="833059"/>
                  <a:pt x="1816645" y="800335"/>
                  <a:pt x="1862459" y="785375"/>
                </a:cubicBezTo>
                <a:cubicBezTo>
                  <a:pt x="1908273" y="770415"/>
                  <a:pt x="1951281" y="761065"/>
                  <a:pt x="1980265" y="757325"/>
                </a:cubicBezTo>
                <a:cubicBezTo>
                  <a:pt x="2009249" y="753585"/>
                  <a:pt x="2002705" y="752650"/>
                  <a:pt x="2036364" y="762935"/>
                </a:cubicBezTo>
                <a:cubicBezTo>
                  <a:pt x="2070023" y="773220"/>
                  <a:pt x="2157910" y="797529"/>
                  <a:pt x="2182219" y="819033"/>
                </a:cubicBezTo>
                <a:cubicBezTo>
                  <a:pt x="2206528" y="840537"/>
                  <a:pt x="2173804" y="866717"/>
                  <a:pt x="2182219" y="891961"/>
                </a:cubicBezTo>
                <a:cubicBezTo>
                  <a:pt x="2190634" y="917205"/>
                  <a:pt x="2215878" y="952734"/>
                  <a:pt x="2232707" y="970498"/>
                </a:cubicBezTo>
                <a:cubicBezTo>
                  <a:pt x="2249536" y="988262"/>
                  <a:pt x="2276650" y="984523"/>
                  <a:pt x="2283195" y="998548"/>
                </a:cubicBezTo>
                <a:cubicBezTo>
                  <a:pt x="2289740" y="1012573"/>
                  <a:pt x="2265431" y="1027532"/>
                  <a:pt x="2271976" y="1054646"/>
                </a:cubicBezTo>
                <a:cubicBezTo>
                  <a:pt x="2278521" y="1081760"/>
                  <a:pt x="2323399" y="1125703"/>
                  <a:pt x="2322464" y="1161232"/>
                </a:cubicBezTo>
                <a:cubicBezTo>
                  <a:pt x="2321529" y="1196761"/>
                  <a:pt x="2293947" y="1232290"/>
                  <a:pt x="2266366" y="126781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>
            <a:off x="4925418" y="4964687"/>
            <a:ext cx="1660506" cy="740496"/>
          </a:xfrm>
          <a:custGeom>
            <a:avLst/>
            <a:gdLst>
              <a:gd name="connsiteX0" fmla="*/ 0 w 1660506"/>
              <a:gd name="connsiteY0" fmla="*/ 0 h 740496"/>
              <a:gd name="connsiteX1" fmla="*/ 162685 w 1660506"/>
              <a:gd name="connsiteY1" fmla="*/ 145855 h 740496"/>
              <a:gd name="connsiteX2" fmla="*/ 437566 w 1660506"/>
              <a:gd name="connsiteY2" fmla="*/ 325369 h 740496"/>
              <a:gd name="connsiteX3" fmla="*/ 645129 w 1660506"/>
              <a:gd name="connsiteY3" fmla="*/ 420736 h 740496"/>
              <a:gd name="connsiteX4" fmla="*/ 903181 w 1660506"/>
              <a:gd name="connsiteY4" fmla="*/ 521713 h 740496"/>
              <a:gd name="connsiteX5" fmla="*/ 1161232 w 1660506"/>
              <a:gd name="connsiteY5" fmla="*/ 544152 h 740496"/>
              <a:gd name="connsiteX6" fmla="*/ 1396845 w 1660506"/>
              <a:gd name="connsiteY6" fmla="*/ 460005 h 740496"/>
              <a:gd name="connsiteX7" fmla="*/ 1525870 w 1660506"/>
              <a:gd name="connsiteY7" fmla="*/ 454395 h 740496"/>
              <a:gd name="connsiteX8" fmla="*/ 1408064 w 1660506"/>
              <a:gd name="connsiteY8" fmla="*/ 499274 h 740496"/>
              <a:gd name="connsiteX9" fmla="*/ 1587578 w 1660506"/>
              <a:gd name="connsiteY9" fmla="*/ 544152 h 740496"/>
              <a:gd name="connsiteX10" fmla="*/ 1643676 w 1660506"/>
              <a:gd name="connsiteY10" fmla="*/ 667568 h 740496"/>
              <a:gd name="connsiteX11" fmla="*/ 1660506 w 1660506"/>
              <a:gd name="connsiteY11" fmla="*/ 740496 h 74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0506" h="740496">
                <a:moveTo>
                  <a:pt x="0" y="0"/>
                </a:moveTo>
                <a:cubicBezTo>
                  <a:pt x="44878" y="45813"/>
                  <a:pt x="89757" y="91627"/>
                  <a:pt x="162685" y="145855"/>
                </a:cubicBezTo>
                <a:cubicBezTo>
                  <a:pt x="235613" y="200083"/>
                  <a:pt x="357159" y="279556"/>
                  <a:pt x="437566" y="325369"/>
                </a:cubicBezTo>
                <a:cubicBezTo>
                  <a:pt x="517973" y="371182"/>
                  <a:pt x="567526" y="388012"/>
                  <a:pt x="645129" y="420736"/>
                </a:cubicBezTo>
                <a:cubicBezTo>
                  <a:pt x="722732" y="453460"/>
                  <a:pt x="817164" y="501144"/>
                  <a:pt x="903181" y="521713"/>
                </a:cubicBezTo>
                <a:cubicBezTo>
                  <a:pt x="989198" y="542282"/>
                  <a:pt x="1078955" y="554437"/>
                  <a:pt x="1161232" y="544152"/>
                </a:cubicBezTo>
                <a:cubicBezTo>
                  <a:pt x="1243509" y="533867"/>
                  <a:pt x="1336072" y="474964"/>
                  <a:pt x="1396845" y="460005"/>
                </a:cubicBezTo>
                <a:cubicBezTo>
                  <a:pt x="1457618" y="445046"/>
                  <a:pt x="1524000" y="447850"/>
                  <a:pt x="1525870" y="454395"/>
                </a:cubicBezTo>
                <a:cubicBezTo>
                  <a:pt x="1527740" y="460940"/>
                  <a:pt x="1397779" y="484315"/>
                  <a:pt x="1408064" y="499274"/>
                </a:cubicBezTo>
                <a:cubicBezTo>
                  <a:pt x="1418349" y="514233"/>
                  <a:pt x="1548310" y="516103"/>
                  <a:pt x="1587578" y="544152"/>
                </a:cubicBezTo>
                <a:cubicBezTo>
                  <a:pt x="1626846" y="572201"/>
                  <a:pt x="1631521" y="634844"/>
                  <a:pt x="1643676" y="667568"/>
                </a:cubicBezTo>
                <a:cubicBezTo>
                  <a:pt x="1655831" y="700292"/>
                  <a:pt x="1658168" y="720394"/>
                  <a:pt x="1660506" y="740496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олилиния 48"/>
          <p:cNvSpPr/>
          <p:nvPr/>
        </p:nvSpPr>
        <p:spPr>
          <a:xfrm>
            <a:off x="4695416" y="1059093"/>
            <a:ext cx="1005548" cy="438728"/>
          </a:xfrm>
          <a:custGeom>
            <a:avLst/>
            <a:gdLst>
              <a:gd name="connsiteX0" fmla="*/ 0 w 1005548"/>
              <a:gd name="connsiteY0" fmla="*/ 427508 h 438728"/>
              <a:gd name="connsiteX1" fmla="*/ 67318 w 1005548"/>
              <a:gd name="connsiteY1" fmla="*/ 388240 h 438728"/>
              <a:gd name="connsiteX2" fmla="*/ 207563 w 1005548"/>
              <a:gd name="connsiteY2" fmla="*/ 276043 h 438728"/>
              <a:gd name="connsiteX3" fmla="*/ 353418 w 1005548"/>
              <a:gd name="connsiteY3" fmla="*/ 169457 h 438728"/>
              <a:gd name="connsiteX4" fmla="*/ 415126 w 1005548"/>
              <a:gd name="connsiteY4" fmla="*/ 113359 h 438728"/>
              <a:gd name="connsiteX5" fmla="*/ 460005 w 1005548"/>
              <a:gd name="connsiteY5" fmla="*/ 79700 h 438728"/>
              <a:gd name="connsiteX6" fmla="*/ 678788 w 1005548"/>
              <a:gd name="connsiteY6" fmla="*/ 17992 h 438728"/>
              <a:gd name="connsiteX7" fmla="*/ 611470 w 1005548"/>
              <a:gd name="connsiteY7" fmla="*/ 85309 h 438728"/>
              <a:gd name="connsiteX8" fmla="*/ 746105 w 1005548"/>
              <a:gd name="connsiteY8" fmla="*/ 51651 h 438728"/>
              <a:gd name="connsiteX9" fmla="*/ 701227 w 1005548"/>
              <a:gd name="connsiteY9" fmla="*/ 79700 h 438728"/>
              <a:gd name="connsiteX10" fmla="*/ 852692 w 1005548"/>
              <a:gd name="connsiteY10" fmla="*/ 74090 h 438728"/>
              <a:gd name="connsiteX11" fmla="*/ 992937 w 1005548"/>
              <a:gd name="connsiteY11" fmla="*/ 1162 h 438728"/>
              <a:gd name="connsiteX12" fmla="*/ 981718 w 1005548"/>
              <a:gd name="connsiteY12" fmla="*/ 34821 h 438728"/>
              <a:gd name="connsiteX13" fmla="*/ 841472 w 1005548"/>
              <a:gd name="connsiteY13" fmla="*/ 107749 h 438728"/>
              <a:gd name="connsiteX14" fmla="*/ 673178 w 1005548"/>
              <a:gd name="connsiteY14" fmla="*/ 107749 h 438728"/>
              <a:gd name="connsiteX15" fmla="*/ 617080 w 1005548"/>
              <a:gd name="connsiteY15" fmla="*/ 113359 h 438728"/>
              <a:gd name="connsiteX16" fmla="*/ 718056 w 1005548"/>
              <a:gd name="connsiteY16" fmla="*/ 130188 h 438728"/>
              <a:gd name="connsiteX17" fmla="*/ 622690 w 1005548"/>
              <a:gd name="connsiteY17" fmla="*/ 158237 h 438728"/>
              <a:gd name="connsiteX18" fmla="*/ 656348 w 1005548"/>
              <a:gd name="connsiteY18" fmla="*/ 197506 h 438728"/>
              <a:gd name="connsiteX19" fmla="*/ 532932 w 1005548"/>
              <a:gd name="connsiteY19" fmla="*/ 203116 h 438728"/>
              <a:gd name="connsiteX20" fmla="*/ 532932 w 1005548"/>
              <a:gd name="connsiteY20" fmla="*/ 225555 h 438728"/>
              <a:gd name="connsiteX21" fmla="*/ 527323 w 1005548"/>
              <a:gd name="connsiteY21" fmla="*/ 242384 h 438728"/>
              <a:gd name="connsiteX22" fmla="*/ 415126 w 1005548"/>
              <a:gd name="connsiteY22" fmla="*/ 292873 h 438728"/>
              <a:gd name="connsiteX23" fmla="*/ 330979 w 1005548"/>
              <a:gd name="connsiteY23" fmla="*/ 348971 h 438728"/>
              <a:gd name="connsiteX24" fmla="*/ 235612 w 1005548"/>
              <a:gd name="connsiteY24" fmla="*/ 438728 h 43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05548" h="438728">
                <a:moveTo>
                  <a:pt x="0" y="427508"/>
                </a:moveTo>
                <a:cubicBezTo>
                  <a:pt x="16362" y="420496"/>
                  <a:pt x="32724" y="413484"/>
                  <a:pt x="67318" y="388240"/>
                </a:cubicBezTo>
                <a:cubicBezTo>
                  <a:pt x="101912" y="362996"/>
                  <a:pt x="159880" y="312507"/>
                  <a:pt x="207563" y="276043"/>
                </a:cubicBezTo>
                <a:cubicBezTo>
                  <a:pt x="255246" y="239579"/>
                  <a:pt x="318824" y="196571"/>
                  <a:pt x="353418" y="169457"/>
                </a:cubicBezTo>
                <a:cubicBezTo>
                  <a:pt x="388012" y="142343"/>
                  <a:pt x="397362" y="128318"/>
                  <a:pt x="415126" y="113359"/>
                </a:cubicBezTo>
                <a:cubicBezTo>
                  <a:pt x="432891" y="98399"/>
                  <a:pt x="416061" y="95594"/>
                  <a:pt x="460005" y="79700"/>
                </a:cubicBezTo>
                <a:cubicBezTo>
                  <a:pt x="503949" y="63806"/>
                  <a:pt x="653544" y="17057"/>
                  <a:pt x="678788" y="17992"/>
                </a:cubicBezTo>
                <a:cubicBezTo>
                  <a:pt x="704032" y="18927"/>
                  <a:pt x="600251" y="79699"/>
                  <a:pt x="611470" y="85309"/>
                </a:cubicBezTo>
                <a:cubicBezTo>
                  <a:pt x="622690" y="90919"/>
                  <a:pt x="731146" y="52586"/>
                  <a:pt x="746105" y="51651"/>
                </a:cubicBezTo>
                <a:cubicBezTo>
                  <a:pt x="761064" y="50716"/>
                  <a:pt x="683463" y="75960"/>
                  <a:pt x="701227" y="79700"/>
                </a:cubicBezTo>
                <a:cubicBezTo>
                  <a:pt x="718992" y="83440"/>
                  <a:pt x="804074" y="87180"/>
                  <a:pt x="852692" y="74090"/>
                </a:cubicBezTo>
                <a:cubicBezTo>
                  <a:pt x="901310" y="61000"/>
                  <a:pt x="971433" y="7707"/>
                  <a:pt x="992937" y="1162"/>
                </a:cubicBezTo>
                <a:cubicBezTo>
                  <a:pt x="1014441" y="-5383"/>
                  <a:pt x="1006962" y="17057"/>
                  <a:pt x="981718" y="34821"/>
                </a:cubicBezTo>
                <a:cubicBezTo>
                  <a:pt x="956474" y="52585"/>
                  <a:pt x="892895" y="95594"/>
                  <a:pt x="841472" y="107749"/>
                </a:cubicBezTo>
                <a:cubicBezTo>
                  <a:pt x="790049" y="119904"/>
                  <a:pt x="710577" y="106814"/>
                  <a:pt x="673178" y="107749"/>
                </a:cubicBezTo>
                <a:cubicBezTo>
                  <a:pt x="635779" y="108684"/>
                  <a:pt x="609600" y="109619"/>
                  <a:pt x="617080" y="113359"/>
                </a:cubicBezTo>
                <a:cubicBezTo>
                  <a:pt x="624560" y="117099"/>
                  <a:pt x="717121" y="122708"/>
                  <a:pt x="718056" y="130188"/>
                </a:cubicBezTo>
                <a:cubicBezTo>
                  <a:pt x="718991" y="137668"/>
                  <a:pt x="632975" y="147017"/>
                  <a:pt x="622690" y="158237"/>
                </a:cubicBezTo>
                <a:cubicBezTo>
                  <a:pt x="612405" y="169457"/>
                  <a:pt x="671308" y="190026"/>
                  <a:pt x="656348" y="197506"/>
                </a:cubicBezTo>
                <a:cubicBezTo>
                  <a:pt x="641388" y="204986"/>
                  <a:pt x="553501" y="198441"/>
                  <a:pt x="532932" y="203116"/>
                </a:cubicBezTo>
                <a:cubicBezTo>
                  <a:pt x="512363" y="207791"/>
                  <a:pt x="533867" y="219010"/>
                  <a:pt x="532932" y="225555"/>
                </a:cubicBezTo>
                <a:cubicBezTo>
                  <a:pt x="531997" y="232100"/>
                  <a:pt x="546957" y="231164"/>
                  <a:pt x="527323" y="242384"/>
                </a:cubicBezTo>
                <a:cubicBezTo>
                  <a:pt x="507689" y="253604"/>
                  <a:pt x="447850" y="275109"/>
                  <a:pt x="415126" y="292873"/>
                </a:cubicBezTo>
                <a:cubicBezTo>
                  <a:pt x="382402" y="310637"/>
                  <a:pt x="360898" y="324662"/>
                  <a:pt x="330979" y="348971"/>
                </a:cubicBezTo>
                <a:cubicBezTo>
                  <a:pt x="301060" y="373280"/>
                  <a:pt x="268336" y="406004"/>
                  <a:pt x="235612" y="438728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олилиния 49"/>
          <p:cNvSpPr/>
          <p:nvPr/>
        </p:nvSpPr>
        <p:spPr>
          <a:xfrm>
            <a:off x="6698120" y="1926321"/>
            <a:ext cx="1415261" cy="598210"/>
          </a:xfrm>
          <a:custGeom>
            <a:avLst/>
            <a:gdLst>
              <a:gd name="connsiteX0" fmla="*/ 0 w 1415261"/>
              <a:gd name="connsiteY0" fmla="*/ 295166 h 598210"/>
              <a:gd name="connsiteX1" fmla="*/ 162685 w 1415261"/>
              <a:gd name="connsiteY1" fmla="*/ 250288 h 598210"/>
              <a:gd name="connsiteX2" fmla="*/ 325370 w 1415261"/>
              <a:gd name="connsiteY2" fmla="*/ 211019 h 598210"/>
              <a:gd name="connsiteX3" fmla="*/ 235613 w 1415261"/>
              <a:gd name="connsiteY3" fmla="*/ 272727 h 598210"/>
              <a:gd name="connsiteX4" fmla="*/ 286101 w 1415261"/>
              <a:gd name="connsiteY4" fmla="*/ 272727 h 598210"/>
              <a:gd name="connsiteX5" fmla="*/ 381468 w 1415261"/>
              <a:gd name="connsiteY5" fmla="*/ 255897 h 598210"/>
              <a:gd name="connsiteX6" fmla="*/ 426346 w 1415261"/>
              <a:gd name="connsiteY6" fmla="*/ 211019 h 598210"/>
              <a:gd name="connsiteX7" fmla="*/ 398297 w 1415261"/>
              <a:gd name="connsiteY7" fmla="*/ 317605 h 598210"/>
              <a:gd name="connsiteX8" fmla="*/ 482444 w 1415261"/>
              <a:gd name="connsiteY8" fmla="*/ 283946 h 598210"/>
              <a:gd name="connsiteX9" fmla="*/ 488054 w 1415261"/>
              <a:gd name="connsiteY9" fmla="*/ 317605 h 598210"/>
              <a:gd name="connsiteX10" fmla="*/ 589031 w 1415261"/>
              <a:gd name="connsiteY10" fmla="*/ 255897 h 598210"/>
              <a:gd name="connsiteX11" fmla="*/ 645129 w 1415261"/>
              <a:gd name="connsiteY11" fmla="*/ 227848 h 598210"/>
              <a:gd name="connsiteX12" fmla="*/ 605860 w 1415261"/>
              <a:gd name="connsiteY12" fmla="*/ 317605 h 598210"/>
              <a:gd name="connsiteX13" fmla="*/ 583421 w 1415261"/>
              <a:gd name="connsiteY13" fmla="*/ 379313 h 598210"/>
              <a:gd name="connsiteX14" fmla="*/ 734886 w 1415261"/>
              <a:gd name="connsiteY14" fmla="*/ 323215 h 598210"/>
              <a:gd name="connsiteX15" fmla="*/ 734886 w 1415261"/>
              <a:gd name="connsiteY15" fmla="*/ 368094 h 598210"/>
              <a:gd name="connsiteX16" fmla="*/ 880741 w 1415261"/>
              <a:gd name="connsiteY16" fmla="*/ 295166 h 598210"/>
              <a:gd name="connsiteX17" fmla="*/ 1009767 w 1415261"/>
              <a:gd name="connsiteY17" fmla="*/ 199799 h 598210"/>
              <a:gd name="connsiteX18" fmla="*/ 1116354 w 1415261"/>
              <a:gd name="connsiteY18" fmla="*/ 166140 h 598210"/>
              <a:gd name="connsiteX19" fmla="*/ 1206111 w 1415261"/>
              <a:gd name="connsiteY19" fmla="*/ 93213 h 598210"/>
              <a:gd name="connsiteX20" fmla="*/ 1262209 w 1415261"/>
              <a:gd name="connsiteY20" fmla="*/ 93213 h 598210"/>
              <a:gd name="connsiteX21" fmla="*/ 1340746 w 1415261"/>
              <a:gd name="connsiteY21" fmla="*/ 3456 h 598210"/>
              <a:gd name="connsiteX22" fmla="*/ 1413674 w 1415261"/>
              <a:gd name="connsiteY22" fmla="*/ 20285 h 598210"/>
              <a:gd name="connsiteX23" fmla="*/ 1385625 w 1415261"/>
              <a:gd name="connsiteY23" fmla="*/ 37115 h 598210"/>
              <a:gd name="connsiteX24" fmla="*/ 1323917 w 1415261"/>
              <a:gd name="connsiteY24" fmla="*/ 53944 h 598210"/>
              <a:gd name="connsiteX25" fmla="*/ 1245379 w 1415261"/>
              <a:gd name="connsiteY25" fmla="*/ 138091 h 598210"/>
              <a:gd name="connsiteX26" fmla="*/ 1194891 w 1415261"/>
              <a:gd name="connsiteY26" fmla="*/ 126872 h 598210"/>
              <a:gd name="connsiteX27" fmla="*/ 1105134 w 1415261"/>
              <a:gd name="connsiteY27" fmla="*/ 199799 h 598210"/>
              <a:gd name="connsiteX28" fmla="*/ 1015377 w 1415261"/>
              <a:gd name="connsiteY28" fmla="*/ 250288 h 598210"/>
              <a:gd name="connsiteX29" fmla="*/ 970498 w 1415261"/>
              <a:gd name="connsiteY29" fmla="*/ 300776 h 598210"/>
              <a:gd name="connsiteX30" fmla="*/ 942449 w 1415261"/>
              <a:gd name="connsiteY30" fmla="*/ 340045 h 598210"/>
              <a:gd name="connsiteX31" fmla="*/ 835863 w 1415261"/>
              <a:gd name="connsiteY31" fmla="*/ 401753 h 598210"/>
              <a:gd name="connsiteX32" fmla="*/ 718057 w 1415261"/>
              <a:gd name="connsiteY32" fmla="*/ 446631 h 598210"/>
              <a:gd name="connsiteX33" fmla="*/ 650739 w 1415261"/>
              <a:gd name="connsiteY33" fmla="*/ 463461 h 598210"/>
              <a:gd name="connsiteX34" fmla="*/ 718057 w 1415261"/>
              <a:gd name="connsiteY34" fmla="*/ 508339 h 598210"/>
              <a:gd name="connsiteX35" fmla="*/ 600251 w 1415261"/>
              <a:gd name="connsiteY35" fmla="*/ 525169 h 598210"/>
              <a:gd name="connsiteX36" fmla="*/ 690008 w 1415261"/>
              <a:gd name="connsiteY36" fmla="*/ 558827 h 598210"/>
              <a:gd name="connsiteX37" fmla="*/ 762935 w 1415261"/>
              <a:gd name="connsiteY37" fmla="*/ 553218 h 598210"/>
              <a:gd name="connsiteX38" fmla="*/ 661959 w 1415261"/>
              <a:gd name="connsiteY38" fmla="*/ 598096 h 598210"/>
              <a:gd name="connsiteX39" fmla="*/ 488054 w 1415261"/>
              <a:gd name="connsiteY39" fmla="*/ 564437 h 598210"/>
              <a:gd name="connsiteX40" fmla="*/ 342199 w 1415261"/>
              <a:gd name="connsiteY40" fmla="*/ 513949 h 598210"/>
              <a:gd name="connsiteX41" fmla="*/ 218783 w 1415261"/>
              <a:gd name="connsiteY41" fmla="*/ 491510 h 598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15261" h="598210">
                <a:moveTo>
                  <a:pt x="0" y="295166"/>
                </a:moveTo>
                <a:lnTo>
                  <a:pt x="162685" y="250288"/>
                </a:lnTo>
                <a:cubicBezTo>
                  <a:pt x="216913" y="236264"/>
                  <a:pt x="313215" y="207279"/>
                  <a:pt x="325370" y="211019"/>
                </a:cubicBezTo>
                <a:cubicBezTo>
                  <a:pt x="337525" y="214759"/>
                  <a:pt x="242158" y="262442"/>
                  <a:pt x="235613" y="272727"/>
                </a:cubicBezTo>
                <a:cubicBezTo>
                  <a:pt x="229068" y="283012"/>
                  <a:pt x="261792" y="275532"/>
                  <a:pt x="286101" y="272727"/>
                </a:cubicBezTo>
                <a:cubicBezTo>
                  <a:pt x="310410" y="269922"/>
                  <a:pt x="358094" y="266182"/>
                  <a:pt x="381468" y="255897"/>
                </a:cubicBezTo>
                <a:cubicBezTo>
                  <a:pt x="404842" y="245612"/>
                  <a:pt x="423541" y="200735"/>
                  <a:pt x="426346" y="211019"/>
                </a:cubicBezTo>
                <a:cubicBezTo>
                  <a:pt x="429151" y="221303"/>
                  <a:pt x="388947" y="305451"/>
                  <a:pt x="398297" y="317605"/>
                </a:cubicBezTo>
                <a:cubicBezTo>
                  <a:pt x="407647" y="329760"/>
                  <a:pt x="467485" y="283946"/>
                  <a:pt x="482444" y="283946"/>
                </a:cubicBezTo>
                <a:cubicBezTo>
                  <a:pt x="497403" y="283946"/>
                  <a:pt x="470290" y="322280"/>
                  <a:pt x="488054" y="317605"/>
                </a:cubicBezTo>
                <a:cubicBezTo>
                  <a:pt x="505818" y="312930"/>
                  <a:pt x="562852" y="270856"/>
                  <a:pt x="589031" y="255897"/>
                </a:cubicBezTo>
                <a:cubicBezTo>
                  <a:pt x="615210" y="240938"/>
                  <a:pt x="642324" y="217564"/>
                  <a:pt x="645129" y="227848"/>
                </a:cubicBezTo>
                <a:cubicBezTo>
                  <a:pt x="647934" y="238132"/>
                  <a:pt x="616145" y="292361"/>
                  <a:pt x="605860" y="317605"/>
                </a:cubicBezTo>
                <a:cubicBezTo>
                  <a:pt x="595575" y="342849"/>
                  <a:pt x="561917" y="378378"/>
                  <a:pt x="583421" y="379313"/>
                </a:cubicBezTo>
                <a:cubicBezTo>
                  <a:pt x="604925" y="380248"/>
                  <a:pt x="709642" y="325085"/>
                  <a:pt x="734886" y="323215"/>
                </a:cubicBezTo>
                <a:cubicBezTo>
                  <a:pt x="760130" y="321345"/>
                  <a:pt x="710577" y="372769"/>
                  <a:pt x="734886" y="368094"/>
                </a:cubicBezTo>
                <a:cubicBezTo>
                  <a:pt x="759195" y="363419"/>
                  <a:pt x="834928" y="323215"/>
                  <a:pt x="880741" y="295166"/>
                </a:cubicBezTo>
                <a:cubicBezTo>
                  <a:pt x="926554" y="267117"/>
                  <a:pt x="970498" y="221303"/>
                  <a:pt x="1009767" y="199799"/>
                </a:cubicBezTo>
                <a:cubicBezTo>
                  <a:pt x="1049036" y="178295"/>
                  <a:pt x="1083630" y="183904"/>
                  <a:pt x="1116354" y="166140"/>
                </a:cubicBezTo>
                <a:cubicBezTo>
                  <a:pt x="1149078" y="148376"/>
                  <a:pt x="1181802" y="105367"/>
                  <a:pt x="1206111" y="93213"/>
                </a:cubicBezTo>
                <a:cubicBezTo>
                  <a:pt x="1230420" y="81059"/>
                  <a:pt x="1239770" y="108172"/>
                  <a:pt x="1262209" y="93213"/>
                </a:cubicBezTo>
                <a:cubicBezTo>
                  <a:pt x="1284648" y="78254"/>
                  <a:pt x="1315502" y="15611"/>
                  <a:pt x="1340746" y="3456"/>
                </a:cubicBezTo>
                <a:cubicBezTo>
                  <a:pt x="1365990" y="-8699"/>
                  <a:pt x="1406194" y="14675"/>
                  <a:pt x="1413674" y="20285"/>
                </a:cubicBezTo>
                <a:cubicBezTo>
                  <a:pt x="1421154" y="25895"/>
                  <a:pt x="1400584" y="31505"/>
                  <a:pt x="1385625" y="37115"/>
                </a:cubicBezTo>
                <a:cubicBezTo>
                  <a:pt x="1370666" y="42725"/>
                  <a:pt x="1347291" y="37115"/>
                  <a:pt x="1323917" y="53944"/>
                </a:cubicBezTo>
                <a:cubicBezTo>
                  <a:pt x="1300543" y="70773"/>
                  <a:pt x="1266883" y="125936"/>
                  <a:pt x="1245379" y="138091"/>
                </a:cubicBezTo>
                <a:cubicBezTo>
                  <a:pt x="1223875" y="150246"/>
                  <a:pt x="1218265" y="116587"/>
                  <a:pt x="1194891" y="126872"/>
                </a:cubicBezTo>
                <a:cubicBezTo>
                  <a:pt x="1171517" y="137157"/>
                  <a:pt x="1135053" y="179230"/>
                  <a:pt x="1105134" y="199799"/>
                </a:cubicBezTo>
                <a:cubicBezTo>
                  <a:pt x="1075215" y="220368"/>
                  <a:pt x="1037816" y="233458"/>
                  <a:pt x="1015377" y="250288"/>
                </a:cubicBezTo>
                <a:cubicBezTo>
                  <a:pt x="992938" y="267118"/>
                  <a:pt x="982653" y="285817"/>
                  <a:pt x="970498" y="300776"/>
                </a:cubicBezTo>
                <a:cubicBezTo>
                  <a:pt x="958343" y="315735"/>
                  <a:pt x="964888" y="323216"/>
                  <a:pt x="942449" y="340045"/>
                </a:cubicBezTo>
                <a:cubicBezTo>
                  <a:pt x="920010" y="356875"/>
                  <a:pt x="873262" y="383989"/>
                  <a:pt x="835863" y="401753"/>
                </a:cubicBezTo>
                <a:cubicBezTo>
                  <a:pt x="798464" y="419517"/>
                  <a:pt x="748911" y="436346"/>
                  <a:pt x="718057" y="446631"/>
                </a:cubicBezTo>
                <a:cubicBezTo>
                  <a:pt x="687203" y="456916"/>
                  <a:pt x="650739" y="453176"/>
                  <a:pt x="650739" y="463461"/>
                </a:cubicBezTo>
                <a:cubicBezTo>
                  <a:pt x="650739" y="473746"/>
                  <a:pt x="726472" y="498054"/>
                  <a:pt x="718057" y="508339"/>
                </a:cubicBezTo>
                <a:cubicBezTo>
                  <a:pt x="709642" y="518624"/>
                  <a:pt x="604926" y="516754"/>
                  <a:pt x="600251" y="525169"/>
                </a:cubicBezTo>
                <a:cubicBezTo>
                  <a:pt x="595576" y="533584"/>
                  <a:pt x="662894" y="554152"/>
                  <a:pt x="690008" y="558827"/>
                </a:cubicBezTo>
                <a:cubicBezTo>
                  <a:pt x="717122" y="563502"/>
                  <a:pt x="767610" y="546673"/>
                  <a:pt x="762935" y="553218"/>
                </a:cubicBezTo>
                <a:cubicBezTo>
                  <a:pt x="758260" y="559763"/>
                  <a:pt x="707772" y="596226"/>
                  <a:pt x="661959" y="598096"/>
                </a:cubicBezTo>
                <a:cubicBezTo>
                  <a:pt x="616146" y="599966"/>
                  <a:pt x="541347" y="578461"/>
                  <a:pt x="488054" y="564437"/>
                </a:cubicBezTo>
                <a:cubicBezTo>
                  <a:pt x="434761" y="550413"/>
                  <a:pt x="387077" y="526103"/>
                  <a:pt x="342199" y="513949"/>
                </a:cubicBezTo>
                <a:cubicBezTo>
                  <a:pt x="297321" y="501795"/>
                  <a:pt x="258052" y="496652"/>
                  <a:pt x="218783" y="49151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олилиния 50"/>
          <p:cNvSpPr/>
          <p:nvPr/>
        </p:nvSpPr>
        <p:spPr>
          <a:xfrm>
            <a:off x="3708088" y="4027848"/>
            <a:ext cx="460005" cy="330979"/>
          </a:xfrm>
          <a:custGeom>
            <a:avLst/>
            <a:gdLst>
              <a:gd name="connsiteX0" fmla="*/ 0 w 460005"/>
              <a:gd name="connsiteY0" fmla="*/ 0 h 330979"/>
              <a:gd name="connsiteX1" fmla="*/ 145856 w 460005"/>
              <a:gd name="connsiteY1" fmla="*/ 151465 h 330979"/>
              <a:gd name="connsiteX2" fmla="*/ 342199 w 460005"/>
              <a:gd name="connsiteY2" fmla="*/ 286100 h 330979"/>
              <a:gd name="connsiteX3" fmla="*/ 460005 w 460005"/>
              <a:gd name="connsiteY3" fmla="*/ 330979 h 330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005" h="330979">
                <a:moveTo>
                  <a:pt x="0" y="0"/>
                </a:moveTo>
                <a:cubicBezTo>
                  <a:pt x="44411" y="51891"/>
                  <a:pt x="88823" y="103782"/>
                  <a:pt x="145856" y="151465"/>
                </a:cubicBezTo>
                <a:cubicBezTo>
                  <a:pt x="202889" y="199148"/>
                  <a:pt x="289841" y="256181"/>
                  <a:pt x="342199" y="286100"/>
                </a:cubicBezTo>
                <a:cubicBezTo>
                  <a:pt x="394557" y="316019"/>
                  <a:pt x="427281" y="323499"/>
                  <a:pt x="460005" y="330979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олилиния 51"/>
          <p:cNvSpPr/>
          <p:nvPr/>
        </p:nvSpPr>
        <p:spPr>
          <a:xfrm>
            <a:off x="3764187" y="3809065"/>
            <a:ext cx="347808" cy="241222"/>
          </a:xfrm>
          <a:custGeom>
            <a:avLst/>
            <a:gdLst>
              <a:gd name="connsiteX0" fmla="*/ 0 w 347808"/>
              <a:gd name="connsiteY0" fmla="*/ 0 h 241222"/>
              <a:gd name="connsiteX1" fmla="*/ 140245 w 347808"/>
              <a:gd name="connsiteY1" fmla="*/ 129026 h 241222"/>
              <a:gd name="connsiteX2" fmla="*/ 280490 w 347808"/>
              <a:gd name="connsiteY2" fmla="*/ 207563 h 241222"/>
              <a:gd name="connsiteX3" fmla="*/ 347808 w 347808"/>
              <a:gd name="connsiteY3" fmla="*/ 241222 h 241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808" h="241222">
                <a:moveTo>
                  <a:pt x="0" y="0"/>
                </a:moveTo>
                <a:cubicBezTo>
                  <a:pt x="46748" y="47216"/>
                  <a:pt x="93497" y="94432"/>
                  <a:pt x="140245" y="129026"/>
                </a:cubicBezTo>
                <a:cubicBezTo>
                  <a:pt x="186993" y="163620"/>
                  <a:pt x="245896" y="188864"/>
                  <a:pt x="280490" y="207563"/>
                </a:cubicBezTo>
                <a:cubicBezTo>
                  <a:pt x="315084" y="226262"/>
                  <a:pt x="331446" y="233742"/>
                  <a:pt x="347808" y="241222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олилиния 52"/>
          <p:cNvSpPr/>
          <p:nvPr/>
        </p:nvSpPr>
        <p:spPr>
          <a:xfrm>
            <a:off x="3825894" y="3573453"/>
            <a:ext cx="426346" cy="162684"/>
          </a:xfrm>
          <a:custGeom>
            <a:avLst/>
            <a:gdLst>
              <a:gd name="connsiteX0" fmla="*/ 0 w 426346"/>
              <a:gd name="connsiteY0" fmla="*/ 0 h 162684"/>
              <a:gd name="connsiteX1" fmla="*/ 106587 w 426346"/>
              <a:gd name="connsiteY1" fmla="*/ 61708 h 162684"/>
              <a:gd name="connsiteX2" fmla="*/ 246832 w 426346"/>
              <a:gd name="connsiteY2" fmla="*/ 117806 h 162684"/>
              <a:gd name="connsiteX3" fmla="*/ 426346 w 426346"/>
              <a:gd name="connsiteY3" fmla="*/ 162684 h 162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346" h="162684">
                <a:moveTo>
                  <a:pt x="0" y="0"/>
                </a:moveTo>
                <a:cubicBezTo>
                  <a:pt x="32724" y="21037"/>
                  <a:pt x="65448" y="42074"/>
                  <a:pt x="106587" y="61708"/>
                </a:cubicBezTo>
                <a:cubicBezTo>
                  <a:pt x="147726" y="81342"/>
                  <a:pt x="193539" y="100977"/>
                  <a:pt x="246832" y="117806"/>
                </a:cubicBezTo>
                <a:cubicBezTo>
                  <a:pt x="300125" y="134635"/>
                  <a:pt x="363235" y="148659"/>
                  <a:pt x="426346" y="162684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олилиния 53"/>
          <p:cNvSpPr/>
          <p:nvPr/>
        </p:nvSpPr>
        <p:spPr>
          <a:xfrm>
            <a:off x="3910042" y="3360280"/>
            <a:ext cx="381467" cy="185124"/>
          </a:xfrm>
          <a:custGeom>
            <a:avLst/>
            <a:gdLst>
              <a:gd name="connsiteX0" fmla="*/ 0 w 381467"/>
              <a:gd name="connsiteY0" fmla="*/ 0 h 185124"/>
              <a:gd name="connsiteX1" fmla="*/ 129025 w 381467"/>
              <a:gd name="connsiteY1" fmla="*/ 39268 h 185124"/>
              <a:gd name="connsiteX2" fmla="*/ 291710 w 381467"/>
              <a:gd name="connsiteY2" fmla="*/ 129026 h 185124"/>
              <a:gd name="connsiteX3" fmla="*/ 381467 w 381467"/>
              <a:gd name="connsiteY3" fmla="*/ 185124 h 185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467" h="185124">
                <a:moveTo>
                  <a:pt x="0" y="0"/>
                </a:moveTo>
                <a:cubicBezTo>
                  <a:pt x="40203" y="8882"/>
                  <a:pt x="80407" y="17764"/>
                  <a:pt x="129025" y="39268"/>
                </a:cubicBezTo>
                <a:cubicBezTo>
                  <a:pt x="177643" y="60772"/>
                  <a:pt x="249636" y="104717"/>
                  <a:pt x="291710" y="129026"/>
                </a:cubicBezTo>
                <a:cubicBezTo>
                  <a:pt x="333784" y="153335"/>
                  <a:pt x="357625" y="169229"/>
                  <a:pt x="381467" y="185124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олилиния 54"/>
          <p:cNvSpPr/>
          <p:nvPr/>
        </p:nvSpPr>
        <p:spPr>
          <a:xfrm>
            <a:off x="3994189" y="3175156"/>
            <a:ext cx="493664" cy="308540"/>
          </a:xfrm>
          <a:custGeom>
            <a:avLst/>
            <a:gdLst>
              <a:gd name="connsiteX0" fmla="*/ 0 w 493664"/>
              <a:gd name="connsiteY0" fmla="*/ 0 h 308540"/>
              <a:gd name="connsiteX1" fmla="*/ 134636 w 493664"/>
              <a:gd name="connsiteY1" fmla="*/ 117806 h 308540"/>
              <a:gd name="connsiteX2" fmla="*/ 291710 w 493664"/>
              <a:gd name="connsiteY2" fmla="*/ 224392 h 308540"/>
              <a:gd name="connsiteX3" fmla="*/ 493664 w 493664"/>
              <a:gd name="connsiteY3" fmla="*/ 308540 h 308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664" h="308540">
                <a:moveTo>
                  <a:pt x="0" y="0"/>
                </a:moveTo>
                <a:cubicBezTo>
                  <a:pt x="43009" y="40203"/>
                  <a:pt x="86018" y="80407"/>
                  <a:pt x="134636" y="117806"/>
                </a:cubicBezTo>
                <a:cubicBezTo>
                  <a:pt x="183254" y="155205"/>
                  <a:pt x="231872" y="192603"/>
                  <a:pt x="291710" y="224392"/>
                </a:cubicBezTo>
                <a:cubicBezTo>
                  <a:pt x="351548" y="256181"/>
                  <a:pt x="422606" y="282360"/>
                  <a:pt x="493664" y="308540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олилиния 55"/>
          <p:cNvSpPr/>
          <p:nvPr/>
        </p:nvSpPr>
        <p:spPr>
          <a:xfrm>
            <a:off x="4055897" y="3057350"/>
            <a:ext cx="454395" cy="173904"/>
          </a:xfrm>
          <a:custGeom>
            <a:avLst/>
            <a:gdLst>
              <a:gd name="connsiteX0" fmla="*/ 0 w 454395"/>
              <a:gd name="connsiteY0" fmla="*/ 0 h 173904"/>
              <a:gd name="connsiteX1" fmla="*/ 140245 w 454395"/>
              <a:gd name="connsiteY1" fmla="*/ 67317 h 173904"/>
              <a:gd name="connsiteX2" fmla="*/ 319759 w 454395"/>
              <a:gd name="connsiteY2" fmla="*/ 117806 h 173904"/>
              <a:gd name="connsiteX3" fmla="*/ 454395 w 454395"/>
              <a:gd name="connsiteY3" fmla="*/ 173904 h 173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395" h="173904">
                <a:moveTo>
                  <a:pt x="0" y="0"/>
                </a:moveTo>
                <a:cubicBezTo>
                  <a:pt x="43476" y="23841"/>
                  <a:pt x="86952" y="47683"/>
                  <a:pt x="140245" y="67317"/>
                </a:cubicBezTo>
                <a:cubicBezTo>
                  <a:pt x="193538" y="86951"/>
                  <a:pt x="267401" y="100042"/>
                  <a:pt x="319759" y="117806"/>
                </a:cubicBezTo>
                <a:cubicBezTo>
                  <a:pt x="372117" y="135571"/>
                  <a:pt x="413256" y="154737"/>
                  <a:pt x="454395" y="173904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олилиния 59"/>
          <p:cNvSpPr/>
          <p:nvPr/>
        </p:nvSpPr>
        <p:spPr>
          <a:xfrm>
            <a:off x="4173703" y="2855396"/>
            <a:ext cx="387077" cy="201954"/>
          </a:xfrm>
          <a:custGeom>
            <a:avLst/>
            <a:gdLst>
              <a:gd name="connsiteX0" fmla="*/ 0 w 387077"/>
              <a:gd name="connsiteY0" fmla="*/ 0 h 201954"/>
              <a:gd name="connsiteX1" fmla="*/ 218783 w 387077"/>
              <a:gd name="connsiteY1" fmla="*/ 112197 h 201954"/>
              <a:gd name="connsiteX2" fmla="*/ 387077 w 387077"/>
              <a:gd name="connsiteY2" fmla="*/ 201954 h 201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7077" h="201954">
                <a:moveTo>
                  <a:pt x="0" y="0"/>
                </a:moveTo>
                <a:lnTo>
                  <a:pt x="218783" y="112197"/>
                </a:lnTo>
                <a:cubicBezTo>
                  <a:pt x="283296" y="145856"/>
                  <a:pt x="335186" y="173905"/>
                  <a:pt x="387077" y="201954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олилиния 60"/>
          <p:cNvSpPr/>
          <p:nvPr/>
        </p:nvSpPr>
        <p:spPr>
          <a:xfrm>
            <a:off x="4308339" y="2681492"/>
            <a:ext cx="577811" cy="342199"/>
          </a:xfrm>
          <a:custGeom>
            <a:avLst/>
            <a:gdLst>
              <a:gd name="connsiteX0" fmla="*/ 0 w 577811"/>
              <a:gd name="connsiteY0" fmla="*/ 0 h 342199"/>
              <a:gd name="connsiteX1" fmla="*/ 252441 w 577811"/>
              <a:gd name="connsiteY1" fmla="*/ 123416 h 342199"/>
              <a:gd name="connsiteX2" fmla="*/ 403906 w 577811"/>
              <a:gd name="connsiteY2" fmla="*/ 224393 h 342199"/>
              <a:gd name="connsiteX3" fmla="*/ 577811 w 577811"/>
              <a:gd name="connsiteY3" fmla="*/ 342199 h 34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811" h="342199">
                <a:moveTo>
                  <a:pt x="0" y="0"/>
                </a:moveTo>
                <a:cubicBezTo>
                  <a:pt x="92561" y="43008"/>
                  <a:pt x="185123" y="86017"/>
                  <a:pt x="252441" y="123416"/>
                </a:cubicBezTo>
                <a:cubicBezTo>
                  <a:pt x="319759" y="160815"/>
                  <a:pt x="403906" y="224393"/>
                  <a:pt x="403906" y="224393"/>
                </a:cubicBezTo>
                <a:lnTo>
                  <a:pt x="577811" y="342199"/>
                </a:ln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олилиния 61"/>
          <p:cNvSpPr/>
          <p:nvPr/>
        </p:nvSpPr>
        <p:spPr>
          <a:xfrm>
            <a:off x="4454194" y="2524417"/>
            <a:ext cx="375858" cy="168295"/>
          </a:xfrm>
          <a:custGeom>
            <a:avLst/>
            <a:gdLst>
              <a:gd name="connsiteX0" fmla="*/ 0 w 375858"/>
              <a:gd name="connsiteY0" fmla="*/ 0 h 168295"/>
              <a:gd name="connsiteX1" fmla="*/ 224393 w 375858"/>
              <a:gd name="connsiteY1" fmla="*/ 95367 h 168295"/>
              <a:gd name="connsiteX2" fmla="*/ 375858 w 375858"/>
              <a:gd name="connsiteY2" fmla="*/ 168295 h 168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5858" h="168295">
                <a:moveTo>
                  <a:pt x="0" y="0"/>
                </a:moveTo>
                <a:lnTo>
                  <a:pt x="224393" y="95367"/>
                </a:lnTo>
                <a:cubicBezTo>
                  <a:pt x="287036" y="123416"/>
                  <a:pt x="331447" y="145855"/>
                  <a:pt x="375858" y="168295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олилиния 62"/>
          <p:cNvSpPr/>
          <p:nvPr/>
        </p:nvSpPr>
        <p:spPr>
          <a:xfrm>
            <a:off x="4588829" y="2434660"/>
            <a:ext cx="224393" cy="117806"/>
          </a:xfrm>
          <a:custGeom>
            <a:avLst/>
            <a:gdLst>
              <a:gd name="connsiteX0" fmla="*/ 0 w 224393"/>
              <a:gd name="connsiteY0" fmla="*/ 0 h 117806"/>
              <a:gd name="connsiteX1" fmla="*/ 173905 w 224393"/>
              <a:gd name="connsiteY1" fmla="*/ 78538 h 117806"/>
              <a:gd name="connsiteX2" fmla="*/ 224393 w 224393"/>
              <a:gd name="connsiteY2" fmla="*/ 117806 h 117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393" h="117806">
                <a:moveTo>
                  <a:pt x="0" y="0"/>
                </a:moveTo>
                <a:cubicBezTo>
                  <a:pt x="68253" y="29452"/>
                  <a:pt x="136506" y="58904"/>
                  <a:pt x="173905" y="78538"/>
                </a:cubicBezTo>
                <a:cubicBezTo>
                  <a:pt x="211304" y="98172"/>
                  <a:pt x="217848" y="107989"/>
                  <a:pt x="224393" y="117806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2" name="Полилиния 18431"/>
          <p:cNvSpPr/>
          <p:nvPr/>
        </p:nvSpPr>
        <p:spPr>
          <a:xfrm>
            <a:off x="4768344" y="2378562"/>
            <a:ext cx="292429" cy="157075"/>
          </a:xfrm>
          <a:custGeom>
            <a:avLst/>
            <a:gdLst>
              <a:gd name="connsiteX0" fmla="*/ 0 w 292429"/>
              <a:gd name="connsiteY0" fmla="*/ 0 h 157075"/>
              <a:gd name="connsiteX1" fmla="*/ 246831 w 292429"/>
              <a:gd name="connsiteY1" fmla="*/ 117806 h 157075"/>
              <a:gd name="connsiteX2" fmla="*/ 291710 w 292429"/>
              <a:gd name="connsiteY2" fmla="*/ 157075 h 157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2429" h="157075">
                <a:moveTo>
                  <a:pt x="0" y="0"/>
                </a:moveTo>
                <a:cubicBezTo>
                  <a:pt x="99106" y="45813"/>
                  <a:pt x="198213" y="91627"/>
                  <a:pt x="246831" y="117806"/>
                </a:cubicBezTo>
                <a:cubicBezTo>
                  <a:pt x="295449" y="143985"/>
                  <a:pt x="293579" y="150530"/>
                  <a:pt x="291710" y="157075"/>
                </a:cubicBezTo>
              </a:path>
            </a:pathLst>
          </a:cu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3" name="Полилиния 18432"/>
          <p:cNvSpPr/>
          <p:nvPr/>
        </p:nvSpPr>
        <p:spPr>
          <a:xfrm>
            <a:off x="4947858" y="2367342"/>
            <a:ext cx="319759" cy="123416"/>
          </a:xfrm>
          <a:custGeom>
            <a:avLst/>
            <a:gdLst>
              <a:gd name="connsiteX0" fmla="*/ 0 w 319759"/>
              <a:gd name="connsiteY0" fmla="*/ 0 h 123416"/>
              <a:gd name="connsiteX1" fmla="*/ 213173 w 319759"/>
              <a:gd name="connsiteY1" fmla="*/ 78538 h 123416"/>
              <a:gd name="connsiteX2" fmla="*/ 319759 w 319759"/>
              <a:gd name="connsiteY2" fmla="*/ 123416 h 123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9759" h="123416">
                <a:moveTo>
                  <a:pt x="0" y="0"/>
                </a:moveTo>
                <a:lnTo>
                  <a:pt x="213173" y="78538"/>
                </a:lnTo>
                <a:cubicBezTo>
                  <a:pt x="266466" y="99107"/>
                  <a:pt x="293112" y="111261"/>
                  <a:pt x="319759" y="123416"/>
                </a:cubicBezTo>
              </a:path>
            </a:pathLst>
          </a:cu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олилиния 66"/>
          <p:cNvSpPr/>
          <p:nvPr/>
        </p:nvSpPr>
        <p:spPr>
          <a:xfrm>
            <a:off x="5163842" y="2102010"/>
            <a:ext cx="319759" cy="123416"/>
          </a:xfrm>
          <a:custGeom>
            <a:avLst/>
            <a:gdLst>
              <a:gd name="connsiteX0" fmla="*/ 0 w 319759"/>
              <a:gd name="connsiteY0" fmla="*/ 0 h 123416"/>
              <a:gd name="connsiteX1" fmla="*/ 213173 w 319759"/>
              <a:gd name="connsiteY1" fmla="*/ 78538 h 123416"/>
              <a:gd name="connsiteX2" fmla="*/ 319759 w 319759"/>
              <a:gd name="connsiteY2" fmla="*/ 123416 h 123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9759" h="123416">
                <a:moveTo>
                  <a:pt x="0" y="0"/>
                </a:moveTo>
                <a:lnTo>
                  <a:pt x="213173" y="78538"/>
                </a:lnTo>
                <a:cubicBezTo>
                  <a:pt x="266466" y="99107"/>
                  <a:pt x="293112" y="111261"/>
                  <a:pt x="319759" y="123416"/>
                </a:cubicBezTo>
              </a:path>
            </a:pathLst>
          </a:cu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олилиния 67"/>
          <p:cNvSpPr/>
          <p:nvPr/>
        </p:nvSpPr>
        <p:spPr>
          <a:xfrm rot="21080648">
            <a:off x="4925418" y="1937927"/>
            <a:ext cx="292429" cy="157075"/>
          </a:xfrm>
          <a:custGeom>
            <a:avLst/>
            <a:gdLst>
              <a:gd name="connsiteX0" fmla="*/ 0 w 292429"/>
              <a:gd name="connsiteY0" fmla="*/ 0 h 157075"/>
              <a:gd name="connsiteX1" fmla="*/ 246831 w 292429"/>
              <a:gd name="connsiteY1" fmla="*/ 117806 h 157075"/>
              <a:gd name="connsiteX2" fmla="*/ 291710 w 292429"/>
              <a:gd name="connsiteY2" fmla="*/ 157075 h 157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2429" h="157075">
                <a:moveTo>
                  <a:pt x="0" y="0"/>
                </a:moveTo>
                <a:cubicBezTo>
                  <a:pt x="99106" y="45813"/>
                  <a:pt x="198213" y="91627"/>
                  <a:pt x="246831" y="117806"/>
                </a:cubicBezTo>
                <a:cubicBezTo>
                  <a:pt x="295449" y="143985"/>
                  <a:pt x="293579" y="150530"/>
                  <a:pt x="291710" y="157075"/>
                </a:cubicBezTo>
              </a:path>
            </a:pathLst>
          </a:cu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олилиния 68"/>
          <p:cNvSpPr/>
          <p:nvPr/>
        </p:nvSpPr>
        <p:spPr>
          <a:xfrm rot="20737105">
            <a:off x="4808096" y="1751971"/>
            <a:ext cx="224393" cy="117806"/>
          </a:xfrm>
          <a:custGeom>
            <a:avLst/>
            <a:gdLst>
              <a:gd name="connsiteX0" fmla="*/ 0 w 224393"/>
              <a:gd name="connsiteY0" fmla="*/ 0 h 117806"/>
              <a:gd name="connsiteX1" fmla="*/ 173905 w 224393"/>
              <a:gd name="connsiteY1" fmla="*/ 78538 h 117806"/>
              <a:gd name="connsiteX2" fmla="*/ 224393 w 224393"/>
              <a:gd name="connsiteY2" fmla="*/ 117806 h 117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393" h="117806">
                <a:moveTo>
                  <a:pt x="0" y="0"/>
                </a:moveTo>
                <a:cubicBezTo>
                  <a:pt x="68253" y="29452"/>
                  <a:pt x="136506" y="58904"/>
                  <a:pt x="173905" y="78538"/>
                </a:cubicBezTo>
                <a:cubicBezTo>
                  <a:pt x="211304" y="98172"/>
                  <a:pt x="217848" y="107989"/>
                  <a:pt x="224393" y="117806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олилиния 69"/>
          <p:cNvSpPr/>
          <p:nvPr/>
        </p:nvSpPr>
        <p:spPr>
          <a:xfrm rot="20518754">
            <a:off x="4746285" y="1588612"/>
            <a:ext cx="224393" cy="117806"/>
          </a:xfrm>
          <a:custGeom>
            <a:avLst/>
            <a:gdLst>
              <a:gd name="connsiteX0" fmla="*/ 0 w 224393"/>
              <a:gd name="connsiteY0" fmla="*/ 0 h 117806"/>
              <a:gd name="connsiteX1" fmla="*/ 173905 w 224393"/>
              <a:gd name="connsiteY1" fmla="*/ 78538 h 117806"/>
              <a:gd name="connsiteX2" fmla="*/ 224393 w 224393"/>
              <a:gd name="connsiteY2" fmla="*/ 117806 h 117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393" h="117806">
                <a:moveTo>
                  <a:pt x="0" y="0"/>
                </a:moveTo>
                <a:cubicBezTo>
                  <a:pt x="68253" y="29452"/>
                  <a:pt x="136506" y="58904"/>
                  <a:pt x="173905" y="78538"/>
                </a:cubicBezTo>
                <a:cubicBezTo>
                  <a:pt x="211304" y="98172"/>
                  <a:pt x="217848" y="107989"/>
                  <a:pt x="224393" y="117806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5" name="Полилиния 18434"/>
          <p:cNvSpPr/>
          <p:nvPr/>
        </p:nvSpPr>
        <p:spPr>
          <a:xfrm>
            <a:off x="4779563" y="5099323"/>
            <a:ext cx="387344" cy="451537"/>
          </a:xfrm>
          <a:custGeom>
            <a:avLst/>
            <a:gdLst>
              <a:gd name="connsiteX0" fmla="*/ 0 w 387344"/>
              <a:gd name="connsiteY0" fmla="*/ 0 h 451537"/>
              <a:gd name="connsiteX1" fmla="*/ 67318 w 387344"/>
              <a:gd name="connsiteY1" fmla="*/ 140245 h 451537"/>
              <a:gd name="connsiteX2" fmla="*/ 129026 w 387344"/>
              <a:gd name="connsiteY2" fmla="*/ 224392 h 451537"/>
              <a:gd name="connsiteX3" fmla="*/ 190734 w 387344"/>
              <a:gd name="connsiteY3" fmla="*/ 286100 h 451537"/>
              <a:gd name="connsiteX4" fmla="*/ 185124 w 387344"/>
              <a:gd name="connsiteY4" fmla="*/ 252441 h 451537"/>
              <a:gd name="connsiteX5" fmla="*/ 173904 w 387344"/>
              <a:gd name="connsiteY5" fmla="*/ 213173 h 451537"/>
              <a:gd name="connsiteX6" fmla="*/ 190734 w 387344"/>
              <a:gd name="connsiteY6" fmla="*/ 151465 h 451537"/>
              <a:gd name="connsiteX7" fmla="*/ 224393 w 387344"/>
              <a:gd name="connsiteY7" fmla="*/ 286100 h 451537"/>
              <a:gd name="connsiteX8" fmla="*/ 319760 w 387344"/>
              <a:gd name="connsiteY8" fmla="*/ 426346 h 451537"/>
              <a:gd name="connsiteX9" fmla="*/ 387077 w 387344"/>
              <a:gd name="connsiteY9" fmla="*/ 448785 h 451537"/>
              <a:gd name="connsiteX10" fmla="*/ 342199 w 387344"/>
              <a:gd name="connsiteY10" fmla="*/ 392687 h 451537"/>
              <a:gd name="connsiteX11" fmla="*/ 314150 w 387344"/>
              <a:gd name="connsiteY11" fmla="*/ 297320 h 451537"/>
              <a:gd name="connsiteX12" fmla="*/ 314150 w 387344"/>
              <a:gd name="connsiteY12" fmla="*/ 297320 h 451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87344" h="451537">
                <a:moveTo>
                  <a:pt x="0" y="0"/>
                </a:moveTo>
                <a:cubicBezTo>
                  <a:pt x="22907" y="51423"/>
                  <a:pt x="45814" y="102846"/>
                  <a:pt x="67318" y="140245"/>
                </a:cubicBezTo>
                <a:cubicBezTo>
                  <a:pt x="88822" y="177644"/>
                  <a:pt x="108457" y="200083"/>
                  <a:pt x="129026" y="224392"/>
                </a:cubicBezTo>
                <a:cubicBezTo>
                  <a:pt x="149595" y="248701"/>
                  <a:pt x="181384" y="281425"/>
                  <a:pt x="190734" y="286100"/>
                </a:cubicBezTo>
                <a:cubicBezTo>
                  <a:pt x="200084" y="290775"/>
                  <a:pt x="187929" y="264595"/>
                  <a:pt x="185124" y="252441"/>
                </a:cubicBezTo>
                <a:cubicBezTo>
                  <a:pt x="182319" y="240287"/>
                  <a:pt x="172969" y="230002"/>
                  <a:pt x="173904" y="213173"/>
                </a:cubicBezTo>
                <a:cubicBezTo>
                  <a:pt x="174839" y="196344"/>
                  <a:pt x="182319" y="139311"/>
                  <a:pt x="190734" y="151465"/>
                </a:cubicBezTo>
                <a:cubicBezTo>
                  <a:pt x="199149" y="163619"/>
                  <a:pt x="202889" y="240286"/>
                  <a:pt x="224393" y="286100"/>
                </a:cubicBezTo>
                <a:cubicBezTo>
                  <a:pt x="245897" y="331914"/>
                  <a:pt x="292646" y="399232"/>
                  <a:pt x="319760" y="426346"/>
                </a:cubicBezTo>
                <a:cubicBezTo>
                  <a:pt x="346874" y="453460"/>
                  <a:pt x="383337" y="454395"/>
                  <a:pt x="387077" y="448785"/>
                </a:cubicBezTo>
                <a:cubicBezTo>
                  <a:pt x="390817" y="443175"/>
                  <a:pt x="354354" y="417931"/>
                  <a:pt x="342199" y="392687"/>
                </a:cubicBezTo>
                <a:cubicBezTo>
                  <a:pt x="330045" y="367443"/>
                  <a:pt x="314150" y="297320"/>
                  <a:pt x="314150" y="297320"/>
                </a:cubicBezTo>
                <a:lnTo>
                  <a:pt x="314150" y="297320"/>
                </a:ln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6" name="Полилиния 18435"/>
          <p:cNvSpPr/>
          <p:nvPr/>
        </p:nvSpPr>
        <p:spPr>
          <a:xfrm>
            <a:off x="5159357" y="5346155"/>
            <a:ext cx="175578" cy="246832"/>
          </a:xfrm>
          <a:custGeom>
            <a:avLst/>
            <a:gdLst>
              <a:gd name="connsiteX0" fmla="*/ 1674 w 175578"/>
              <a:gd name="connsiteY0" fmla="*/ 0 h 246832"/>
              <a:gd name="connsiteX1" fmla="*/ 12893 w 175578"/>
              <a:gd name="connsiteY1" fmla="*/ 72927 h 246832"/>
              <a:gd name="connsiteX2" fmla="*/ 97041 w 175578"/>
              <a:gd name="connsiteY2" fmla="*/ 190733 h 246832"/>
              <a:gd name="connsiteX3" fmla="*/ 175578 w 175578"/>
              <a:gd name="connsiteY3" fmla="*/ 246832 h 24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578" h="246832">
                <a:moveTo>
                  <a:pt x="1674" y="0"/>
                </a:moveTo>
                <a:cubicBezTo>
                  <a:pt x="-664" y="20569"/>
                  <a:pt x="-3002" y="41138"/>
                  <a:pt x="12893" y="72927"/>
                </a:cubicBezTo>
                <a:cubicBezTo>
                  <a:pt x="28788" y="104716"/>
                  <a:pt x="69927" y="161749"/>
                  <a:pt x="97041" y="190733"/>
                </a:cubicBezTo>
                <a:cubicBezTo>
                  <a:pt x="124155" y="219717"/>
                  <a:pt x="149866" y="233274"/>
                  <a:pt x="175578" y="246832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олилиния 72"/>
          <p:cNvSpPr/>
          <p:nvPr/>
        </p:nvSpPr>
        <p:spPr>
          <a:xfrm>
            <a:off x="5321234" y="5457565"/>
            <a:ext cx="175578" cy="169079"/>
          </a:xfrm>
          <a:custGeom>
            <a:avLst/>
            <a:gdLst>
              <a:gd name="connsiteX0" fmla="*/ 1674 w 175578"/>
              <a:gd name="connsiteY0" fmla="*/ 0 h 246832"/>
              <a:gd name="connsiteX1" fmla="*/ 12893 w 175578"/>
              <a:gd name="connsiteY1" fmla="*/ 72927 h 246832"/>
              <a:gd name="connsiteX2" fmla="*/ 97041 w 175578"/>
              <a:gd name="connsiteY2" fmla="*/ 190733 h 246832"/>
              <a:gd name="connsiteX3" fmla="*/ 175578 w 175578"/>
              <a:gd name="connsiteY3" fmla="*/ 246832 h 24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578" h="246832">
                <a:moveTo>
                  <a:pt x="1674" y="0"/>
                </a:moveTo>
                <a:cubicBezTo>
                  <a:pt x="-664" y="20569"/>
                  <a:pt x="-3002" y="41138"/>
                  <a:pt x="12893" y="72927"/>
                </a:cubicBezTo>
                <a:cubicBezTo>
                  <a:pt x="28788" y="104716"/>
                  <a:pt x="69927" y="161749"/>
                  <a:pt x="97041" y="190733"/>
                </a:cubicBezTo>
                <a:cubicBezTo>
                  <a:pt x="124155" y="219717"/>
                  <a:pt x="149866" y="233274"/>
                  <a:pt x="175578" y="246832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олилиния 73"/>
          <p:cNvSpPr/>
          <p:nvPr/>
        </p:nvSpPr>
        <p:spPr>
          <a:xfrm>
            <a:off x="5483601" y="5477774"/>
            <a:ext cx="175578" cy="160876"/>
          </a:xfrm>
          <a:custGeom>
            <a:avLst/>
            <a:gdLst>
              <a:gd name="connsiteX0" fmla="*/ 1674 w 175578"/>
              <a:gd name="connsiteY0" fmla="*/ 0 h 246832"/>
              <a:gd name="connsiteX1" fmla="*/ 12893 w 175578"/>
              <a:gd name="connsiteY1" fmla="*/ 72927 h 246832"/>
              <a:gd name="connsiteX2" fmla="*/ 97041 w 175578"/>
              <a:gd name="connsiteY2" fmla="*/ 190733 h 246832"/>
              <a:gd name="connsiteX3" fmla="*/ 175578 w 175578"/>
              <a:gd name="connsiteY3" fmla="*/ 246832 h 24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578" h="246832">
                <a:moveTo>
                  <a:pt x="1674" y="0"/>
                </a:moveTo>
                <a:cubicBezTo>
                  <a:pt x="-664" y="20569"/>
                  <a:pt x="-3002" y="41138"/>
                  <a:pt x="12893" y="72927"/>
                </a:cubicBezTo>
                <a:cubicBezTo>
                  <a:pt x="28788" y="104716"/>
                  <a:pt x="69927" y="161749"/>
                  <a:pt x="97041" y="190733"/>
                </a:cubicBezTo>
                <a:cubicBezTo>
                  <a:pt x="124155" y="219717"/>
                  <a:pt x="149866" y="233274"/>
                  <a:pt x="175578" y="246832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олилиния 74"/>
          <p:cNvSpPr/>
          <p:nvPr/>
        </p:nvSpPr>
        <p:spPr>
          <a:xfrm>
            <a:off x="5700964" y="5564702"/>
            <a:ext cx="142496" cy="96546"/>
          </a:xfrm>
          <a:custGeom>
            <a:avLst/>
            <a:gdLst>
              <a:gd name="connsiteX0" fmla="*/ 1674 w 175578"/>
              <a:gd name="connsiteY0" fmla="*/ 0 h 246832"/>
              <a:gd name="connsiteX1" fmla="*/ 12893 w 175578"/>
              <a:gd name="connsiteY1" fmla="*/ 72927 h 246832"/>
              <a:gd name="connsiteX2" fmla="*/ 97041 w 175578"/>
              <a:gd name="connsiteY2" fmla="*/ 190733 h 246832"/>
              <a:gd name="connsiteX3" fmla="*/ 175578 w 175578"/>
              <a:gd name="connsiteY3" fmla="*/ 246832 h 24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578" h="246832">
                <a:moveTo>
                  <a:pt x="1674" y="0"/>
                </a:moveTo>
                <a:cubicBezTo>
                  <a:pt x="-664" y="20569"/>
                  <a:pt x="-3002" y="41138"/>
                  <a:pt x="12893" y="72927"/>
                </a:cubicBezTo>
                <a:cubicBezTo>
                  <a:pt x="28788" y="104716"/>
                  <a:pt x="69927" y="161749"/>
                  <a:pt x="97041" y="190733"/>
                </a:cubicBezTo>
                <a:cubicBezTo>
                  <a:pt x="124155" y="219717"/>
                  <a:pt x="149866" y="233274"/>
                  <a:pt x="175578" y="246832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9" name="Полилиния 18438"/>
          <p:cNvSpPr/>
          <p:nvPr/>
        </p:nvSpPr>
        <p:spPr>
          <a:xfrm>
            <a:off x="1448785" y="1952216"/>
            <a:ext cx="610017" cy="1077085"/>
          </a:xfrm>
          <a:custGeom>
            <a:avLst/>
            <a:gdLst>
              <a:gd name="connsiteX0" fmla="*/ 610017 w 610017"/>
              <a:gd name="connsiteY0" fmla="*/ 0 h 1077085"/>
              <a:gd name="connsiteX1" fmla="*/ 447333 w 610017"/>
              <a:gd name="connsiteY1" fmla="*/ 56098 h 1077085"/>
              <a:gd name="connsiteX2" fmla="*/ 301478 w 610017"/>
              <a:gd name="connsiteY2" fmla="*/ 291710 h 1077085"/>
              <a:gd name="connsiteX3" fmla="*/ 217330 w 610017"/>
              <a:gd name="connsiteY3" fmla="*/ 409517 h 1077085"/>
              <a:gd name="connsiteX4" fmla="*/ 150013 w 610017"/>
              <a:gd name="connsiteY4" fmla="*/ 544152 h 1077085"/>
              <a:gd name="connsiteX5" fmla="*/ 9767 w 610017"/>
              <a:gd name="connsiteY5" fmla="*/ 729276 h 1077085"/>
              <a:gd name="connsiteX6" fmla="*/ 20987 w 610017"/>
              <a:gd name="connsiteY6" fmla="*/ 886351 h 1077085"/>
              <a:gd name="connsiteX7" fmla="*/ 93914 w 610017"/>
              <a:gd name="connsiteY7" fmla="*/ 931229 h 1077085"/>
              <a:gd name="connsiteX8" fmla="*/ 183671 w 610017"/>
              <a:gd name="connsiteY8" fmla="*/ 992937 h 1077085"/>
              <a:gd name="connsiteX9" fmla="*/ 256599 w 610017"/>
              <a:gd name="connsiteY9" fmla="*/ 1077085 h 1077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0017" h="1077085">
                <a:moveTo>
                  <a:pt x="610017" y="0"/>
                </a:moveTo>
                <a:cubicBezTo>
                  <a:pt x="554386" y="3740"/>
                  <a:pt x="498756" y="7480"/>
                  <a:pt x="447333" y="56098"/>
                </a:cubicBezTo>
                <a:cubicBezTo>
                  <a:pt x="395910" y="104716"/>
                  <a:pt x="339812" y="232807"/>
                  <a:pt x="301478" y="291710"/>
                </a:cubicBezTo>
                <a:cubicBezTo>
                  <a:pt x="263144" y="350613"/>
                  <a:pt x="242574" y="367443"/>
                  <a:pt x="217330" y="409517"/>
                </a:cubicBezTo>
                <a:cubicBezTo>
                  <a:pt x="192086" y="451591"/>
                  <a:pt x="184607" y="490859"/>
                  <a:pt x="150013" y="544152"/>
                </a:cubicBezTo>
                <a:cubicBezTo>
                  <a:pt x="115419" y="597445"/>
                  <a:pt x="31271" y="672243"/>
                  <a:pt x="9767" y="729276"/>
                </a:cubicBezTo>
                <a:cubicBezTo>
                  <a:pt x="-11737" y="786309"/>
                  <a:pt x="6962" y="852692"/>
                  <a:pt x="20987" y="886351"/>
                </a:cubicBezTo>
                <a:cubicBezTo>
                  <a:pt x="35011" y="920010"/>
                  <a:pt x="66800" y="913465"/>
                  <a:pt x="93914" y="931229"/>
                </a:cubicBezTo>
                <a:cubicBezTo>
                  <a:pt x="121028" y="948993"/>
                  <a:pt x="156557" y="968628"/>
                  <a:pt x="183671" y="992937"/>
                </a:cubicBezTo>
                <a:cubicBezTo>
                  <a:pt x="210785" y="1017246"/>
                  <a:pt x="233692" y="1047165"/>
                  <a:pt x="256599" y="1077085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94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00"/>
                            </p:stCondLst>
                            <p:childTnLst>
                              <p:par>
                                <p:cTn id="108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5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0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5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0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500"/>
                            </p:stCondLst>
                            <p:childTnLst>
                              <p:par>
                                <p:cTn id="1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000"/>
                            </p:stCondLst>
                            <p:childTnLst>
                              <p:par>
                                <p:cTn id="1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50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0"/>
                            </p:stCondLst>
                            <p:childTnLst>
                              <p:par>
                                <p:cTn id="1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18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6000"/>
                            </p:stCondLst>
                            <p:childTnLst>
                              <p:par>
                                <p:cTn id="1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6500"/>
                            </p:stCondLst>
                            <p:childTnLst>
                              <p:par>
                                <p:cTn id="1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7000"/>
                            </p:stCondLst>
                            <p:childTnLst>
                              <p:par>
                                <p:cTn id="1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7500"/>
                            </p:stCondLst>
                            <p:childTnLst>
                              <p:par>
                                <p:cTn id="1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24" grpId="0" animBg="1"/>
      <p:bldP spid="32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60" grpId="0" animBg="1"/>
      <p:bldP spid="61" grpId="0" animBg="1"/>
      <p:bldP spid="62" grpId="0" animBg="1"/>
      <p:bldP spid="63" grpId="0" animBg="1"/>
      <p:bldP spid="18432" grpId="0" animBg="1"/>
      <p:bldP spid="18433" grpId="0" animBg="1"/>
      <p:bldP spid="67" grpId="0" animBg="1"/>
      <p:bldP spid="68" grpId="0" animBg="1"/>
      <p:bldP spid="69" grpId="0" animBg="1"/>
      <p:bldP spid="70" grpId="0" animBg="1"/>
      <p:bldP spid="18435" grpId="0" animBg="1"/>
      <p:bldP spid="18436" grpId="0" animBg="1"/>
      <p:bldP spid="73" grpId="0" animBg="1"/>
      <p:bldP spid="74" grpId="0" animBg="1"/>
      <p:bldP spid="75" grpId="0" animBg="1"/>
      <p:bldP spid="184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5400000">
            <a:off x="1583668" y="-567444"/>
            <a:ext cx="5904656" cy="82809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94928" y="44624"/>
            <a:ext cx="8229600" cy="5044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Детальная прорисовка, штриховка, тени</a:t>
            </a:r>
            <a:endParaRPr lang="ru-RU" dirty="0"/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35496" y="-27384"/>
            <a:ext cx="1656184" cy="571500"/>
          </a:xfrm>
          <a:prstGeom prst="rect">
            <a:avLst/>
          </a:prstGeom>
        </p:spPr>
        <p:txBody>
          <a:bodyPr vert="horz" anchor="b" anchorCtr="0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4</a:t>
            </a:r>
            <a:r>
              <a:rPr lang="ru-RU" dirty="0" smtClean="0"/>
              <a:t> этап</a:t>
            </a:r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0996" y="2132856"/>
            <a:ext cx="4245020" cy="313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22710" y="2204864"/>
            <a:ext cx="4353746" cy="3236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808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sketchoholic.com/uploads/old_files/10805/mg2egyptmural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96" y="692696"/>
            <a:ext cx="9116040" cy="502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661248"/>
            <a:ext cx="9151536" cy="1152128"/>
          </a:xfrm>
          <a:solidFill>
            <a:srgbClr val="CC9900">
              <a:alpha val="54118"/>
            </a:srgbClr>
          </a:solidFill>
          <a:effectLst>
            <a:softEdge rad="63500"/>
          </a:effectLst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Урок подготовила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учитель изобразительного искусства: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Молостова Ирина Александровна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96" y="0"/>
            <a:ext cx="9108504" cy="692696"/>
          </a:xfrm>
          <a:solidFill>
            <a:srgbClr val="CC9900">
              <a:alpha val="47843"/>
            </a:srgbClr>
          </a:solidFill>
          <a:effectLst>
            <a:softEdge rad="63500"/>
          </a:effectLst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ГБОУ «Школа №875»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76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klass39.ru/wp-content/uploads/2013/12/36a09879e7776ba90cef4e780c62332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5473988" cy="672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73988" y="69398"/>
            <a:ext cx="3670012" cy="4619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Египет – древнейшее государство </a:t>
            </a:r>
            <a:r>
              <a:rPr lang="ru-RU" dirty="0" smtClean="0"/>
              <a:t>мира. </a:t>
            </a:r>
            <a:r>
              <a:rPr lang="ru-RU" dirty="0"/>
              <a:t>Эта страна расположена вдоль реки Нила между Сахарой и Красным морем</a:t>
            </a:r>
            <a:r>
              <a:rPr lang="ru-RU" dirty="0" smtClean="0"/>
              <a:t>. </a:t>
            </a:r>
            <a:r>
              <a:rPr lang="ru-RU" dirty="0"/>
              <a:t>Древний Египет был страной многих богов и богинь, которые ведали различными сторонами жизни людей и их отношениями с природой.</a:t>
            </a:r>
          </a:p>
          <a:p>
            <a:pPr>
              <a:lnSpc>
                <a:spcPct val="150000"/>
              </a:lnSpc>
            </a:pPr>
            <a:r>
              <a:rPr lang="ru-RU" dirty="0"/>
              <a:t>В честь богов и фараонов воздвигали </a:t>
            </a:r>
            <a:r>
              <a:rPr lang="ru-RU" dirty="0" smtClean="0"/>
              <a:t>храмы</a:t>
            </a:r>
            <a:r>
              <a:rPr lang="ru-RU" b="1" i="1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271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www.vascoplanet.com/pictures/medium/7752b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68693"/>
            <a:ext cx="7056784" cy="47045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5072" y="5879013"/>
            <a:ext cx="88074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Исида — одна из величайших богинь древности, ставшая образцом для понимания египетского идеала женственности и материнства.</a:t>
            </a: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-6081" y="21478"/>
            <a:ext cx="9144000" cy="671218"/>
          </a:xfrm>
          <a:prstGeom prst="rect">
            <a:avLst/>
          </a:prstGeom>
          <a:solidFill>
            <a:srgbClr val="CC9900">
              <a:alpha val="43922"/>
            </a:srgbClr>
          </a:solidFill>
          <a:effectLst>
            <a:softEdge rad="63500"/>
          </a:effectLst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Храм Исиды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5302949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</a:t>
            </a:r>
            <a:r>
              <a:rPr lang="ru-RU" dirty="0" smtClean="0"/>
              <a:t>ельефные </a:t>
            </a:r>
            <a:r>
              <a:rPr lang="ru-RU" dirty="0"/>
              <a:t>стены </a:t>
            </a:r>
            <a:r>
              <a:rPr lang="ru-RU" dirty="0" smtClean="0"/>
              <a:t>храмов </a:t>
            </a:r>
            <a:r>
              <a:rPr lang="ru-RU" dirty="0"/>
              <a:t>изображали богов и фараонов, бытовые сцены, охоту, праздники. </a:t>
            </a:r>
          </a:p>
        </p:txBody>
      </p:sp>
    </p:spTree>
    <p:extLst>
      <p:ext uri="{BB962C8B-B14F-4D97-AF65-F5344CB8AC3E}">
        <p14:creationId xmlns:p14="http://schemas.microsoft.com/office/powerpoint/2010/main" val="285853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-6081" y="21478"/>
            <a:ext cx="9144000" cy="671218"/>
          </a:xfrm>
          <a:prstGeom prst="rect">
            <a:avLst/>
          </a:prstGeom>
          <a:solidFill>
            <a:srgbClr val="CC9900">
              <a:alpha val="43922"/>
            </a:srgbClr>
          </a:solidFill>
          <a:effectLst>
            <a:softEdge rad="63500"/>
          </a:effectLst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Изображение бытовой сцены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0384" y="1015330"/>
            <a:ext cx="6858000" cy="4933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596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-6081" y="21478"/>
            <a:ext cx="9144000" cy="671218"/>
          </a:xfrm>
          <a:prstGeom prst="rect">
            <a:avLst/>
          </a:prstGeom>
          <a:solidFill>
            <a:srgbClr val="CC9900">
              <a:alpha val="43922"/>
            </a:srgbClr>
          </a:solidFill>
          <a:effectLst>
            <a:softEdge rad="63500"/>
          </a:effectLst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Залы со статуями богов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5124" name="Picture 4" descr="&amp;Acy;&amp;lcy;&amp;lcy;&amp;iecy;&amp;yacy; &amp;bcy;&amp;acy;&amp;rcy;&amp;acy;&amp;ncy;&amp;ocy;&amp;v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692696"/>
            <a:ext cx="7008779" cy="5256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56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-6081" y="21478"/>
            <a:ext cx="9144000" cy="671218"/>
          </a:xfrm>
          <a:prstGeom prst="rect">
            <a:avLst/>
          </a:prstGeom>
          <a:solidFill>
            <a:srgbClr val="CC9900">
              <a:alpha val="43922"/>
            </a:srgbClr>
          </a:solidFill>
          <a:effectLst>
            <a:softEdge rad="63500"/>
          </a:effectLst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Заупокойный культ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6146" name="Picture 2" descr="http://facts-world.ru/wp-content/uploads/2014/06/mumm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416" y="692696"/>
            <a:ext cx="7620000" cy="5076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2008" y="5733256"/>
            <a:ext cx="9108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жизни древнеегипетского общества главную роль играла религия.</a:t>
            </a:r>
          </a:p>
          <a:p>
            <a:r>
              <a:rPr lang="ru-RU" dirty="0"/>
              <a:t>Важнейшее место в религии занимал заупокойный культ. Египтяне верили, что жизнь человека продолжается  и после смерти, но при условии, что его тело остается нетленным. </a:t>
            </a:r>
          </a:p>
        </p:txBody>
      </p:sp>
    </p:spTree>
    <p:extLst>
      <p:ext uri="{BB962C8B-B14F-4D97-AF65-F5344CB8AC3E}">
        <p14:creationId xmlns:p14="http://schemas.microsoft.com/office/powerpoint/2010/main" val="322164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-6081" y="21478"/>
            <a:ext cx="9144000" cy="671218"/>
          </a:xfrm>
          <a:prstGeom prst="rect">
            <a:avLst/>
          </a:prstGeom>
          <a:solidFill>
            <a:srgbClr val="CC9900">
              <a:alpha val="43922"/>
            </a:srgbClr>
          </a:solidFill>
          <a:effectLst>
            <a:softEdge rad="63500"/>
          </a:effectLst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Мумифицирование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008" y="5445224"/>
            <a:ext cx="91085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Древние </a:t>
            </a:r>
            <a:r>
              <a:rPr lang="ru-RU" dirty="0"/>
              <a:t>египтяне думали, что человек наделен несколькими душами, и что одна из них находится в статуе умерших. Такую статую помещали в </a:t>
            </a:r>
            <a:r>
              <a:rPr lang="ru-RU" dirty="0" smtClean="0"/>
              <a:t>гробницу.</a:t>
            </a:r>
            <a:endParaRPr lang="ru-RU" dirty="0"/>
          </a:p>
          <a:p>
            <a:r>
              <a:rPr lang="ru-RU" dirty="0"/>
              <a:t>Эти религиозные верования породили щедрое разнообразие предметов декоративного искусства.</a:t>
            </a:r>
          </a:p>
        </p:txBody>
      </p:sp>
      <p:pic>
        <p:nvPicPr>
          <p:cNvPr id="7170" name="Picture 2" descr="http://900igr.net/datas/istorija/Egipet-iskusstvo/0012-012-Dekorativnoe-iskusstvo-Drevnego-Egipt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47470" y="692696"/>
            <a:ext cx="6236898" cy="47617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38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-6081" y="21478"/>
            <a:ext cx="9144000" cy="671218"/>
          </a:xfrm>
          <a:prstGeom prst="rect">
            <a:avLst/>
          </a:prstGeom>
          <a:solidFill>
            <a:srgbClr val="CC9900">
              <a:alpha val="43922"/>
            </a:srgbClr>
          </a:solidFill>
          <a:effectLst>
            <a:softEdge rad="63500"/>
          </a:effectLst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Боги Древнего Египта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008" y="5445224"/>
            <a:ext cx="91085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Боги Древнего Египта – божества, олицетворяют небо, солнце, воздух, землю, растительность, а также судьбу, истину, войну, справедливость, разум и искусство. При этом внешний их облик соединяет в себе черты человека и животного ( человек с головой сокола, львицы, кошки, обезьяны, осла и т.д.)</a:t>
            </a:r>
          </a:p>
        </p:txBody>
      </p:sp>
      <p:pic>
        <p:nvPicPr>
          <p:cNvPr id="8" name="Picture 5" descr="http://pracivilization.com/public/images/0006-006-Bogi-Egipt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9218" y="764704"/>
            <a:ext cx="1672502" cy="4373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http://900igr.net/datas/istorija/Urok-Egipet/0003-003-Bogi-Egipta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08304" y="838459"/>
            <a:ext cx="1418689" cy="437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 descr="http://ppt4web.ru/images/1344/36095/640/img1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44792" y="764704"/>
            <a:ext cx="2027208" cy="4373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7" name="Picture 11" descr="http://cdn-nus-1.pinme.ru/tumb/600/photo/9b/f7/9bf7d483f2fdb5e5171c6b2ac841a31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18580" y="836712"/>
            <a:ext cx="1785668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2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-6081" y="21478"/>
            <a:ext cx="9144000" cy="671218"/>
          </a:xfrm>
          <a:prstGeom prst="rect">
            <a:avLst/>
          </a:prstGeom>
          <a:solidFill>
            <a:srgbClr val="CC9900">
              <a:alpha val="43922"/>
            </a:srgbClr>
          </a:solidFill>
          <a:effectLst>
            <a:softEdge rad="63500"/>
          </a:effectLst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Священные животные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36512" y="5530006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Животные занимали главное место в духовной и земной жизни египтян, они обладали магической силой и огромной властью над людьми</a:t>
            </a:r>
            <a:r>
              <a:rPr lang="ru-RU" dirty="0" smtClean="0"/>
              <a:t>. </a:t>
            </a:r>
            <a:r>
              <a:rPr lang="ru-RU" dirty="0"/>
              <a:t>Эти религиозные верования породили щедрое разнообразие предметов декоративного искусства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44" name="Picture 4" descr="http://cp12.nevsepic.com.ua/67-6/1354816138-0312498-www.nevsepic.com.u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3368" y="692696"/>
            <a:ext cx="2515136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img-fotki.yandex.ru/get/4310/tunderstorm.43/0_38806_6fb9311c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692697"/>
            <a:ext cx="2438370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www.syl.ru/misc/i/ai/184844/76345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3" y="2060848"/>
            <a:ext cx="5179756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00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574</TotalTime>
  <Words>527</Words>
  <Application>Microsoft Office PowerPoint</Application>
  <PresentationFormat>Экран (4:3)</PresentationFormat>
  <Paragraphs>50</Paragraphs>
  <Slides>18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Начальная</vt:lpstr>
      <vt:lpstr>«СВЯЩЕННЫЕ ЖИВОТНЫЕ  ДРЕВНЕГО ЕГИПТА В УКРАШЕНИЯХ И ПРЕДМЕТАХ БЫТА».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Жук-скарабей</vt:lpstr>
      <vt:lpstr>Делаем набросок карандашом</vt:lpstr>
      <vt:lpstr>Делаем набросок карандашом</vt:lpstr>
      <vt:lpstr>Делаем набросок карандашом</vt:lpstr>
      <vt:lpstr>Детальная прорисовка, штриховка, тени</vt:lpstr>
      <vt:lpstr>Урок подготовила учитель изобразительного искусства: Молостова Ирина Александровна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Украшение халата императора. Дракон.</dc:title>
  <dc:creator>asus</dc:creator>
  <cp:lastModifiedBy>ПК</cp:lastModifiedBy>
  <cp:revision>46</cp:revision>
  <dcterms:created xsi:type="dcterms:W3CDTF">2016-06-07T15:06:56Z</dcterms:created>
  <dcterms:modified xsi:type="dcterms:W3CDTF">2016-12-06T19:18:32Z</dcterms:modified>
</cp:coreProperties>
</file>