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95" autoAdjust="0"/>
    <p:restoredTop sz="94633" autoAdjust="0"/>
  </p:normalViewPr>
  <p:slideViewPr>
    <p:cSldViewPr>
      <p:cViewPr>
        <p:scale>
          <a:sx n="110" d="100"/>
          <a:sy n="110" d="100"/>
        </p:scale>
        <p:origin x="-72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811C0-37BD-4324-ACF0-D02B32F5765B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DF53E-19C3-4664-931F-64A8EE692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316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Наметить простым карандашом красиво изогнутую линию спины дракона. Важно начать линию в верхней трети листа, сдвинув начало линии от центра. Следить за тем, чтобы линия не</a:t>
            </a:r>
            <a:r>
              <a:rPr lang="ru-RU" baseline="0" dirty="0" smtClean="0"/>
              <a:t> «прилипла» к краю листа.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DF53E-19C3-4664-931F-64A8EE69246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464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Наметить простым карандашом красиво изогнутую линию спины дракона. Важно начать линию в верхней трети листа, сдвинув начало линии от центра. Следить за тем, чтобы линия не</a:t>
            </a:r>
            <a:r>
              <a:rPr lang="ru-RU" baseline="0" dirty="0" smtClean="0"/>
              <a:t> «прилипла» к краю листа.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DF53E-19C3-4664-931F-64A8EE69246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464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Пририсовать голову дракона (как у крокодила или</a:t>
            </a:r>
            <a:r>
              <a:rPr lang="ru-RU" baseline="0" dirty="0" smtClean="0"/>
              <a:t> верблюда), добавить уши (как у зайца), рога (как у оленя), можно бороду (как у козла).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DF53E-19C3-4664-931F-64A8EE69246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464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От подбородка дракона провести плавную линию живота и свести её на нет в верхней части вертикального отрезка туловища.</a:t>
            </a:r>
          </a:p>
          <a:p>
            <a:r>
              <a:rPr lang="ru-RU" dirty="0" smtClean="0"/>
              <a:t>От нижней части вертикального отрезка туловища провести плавную линию живота дракона и</a:t>
            </a:r>
            <a:r>
              <a:rPr lang="ru-RU" baseline="0" dirty="0" smtClean="0"/>
              <a:t> свести её на нет в следующем вертикальном участке тела дракона. Важно обратить внимание учащихся на толщину туловища дракона.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DF53E-19C3-4664-931F-64A8EE69246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464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 линии спины дракона нарисовать зубцы. Переход зубцов с одной стороны линии на другую происходит примерно</a:t>
            </a:r>
            <a:r>
              <a:rPr lang="ru-RU" baseline="0" dirty="0" smtClean="0"/>
              <a:t> в середине туловища дракона.</a:t>
            </a:r>
          </a:p>
          <a:p>
            <a:r>
              <a:rPr lang="ru-RU" baseline="0" dirty="0" smtClean="0"/>
              <a:t>Занять пустые места листа изображением лап дракона (как у тигра) с когтями. Важно помнить, что суставы должны быть обращены к хвосту.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DF53E-19C3-4664-931F-64A8EE69246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464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Тело дракона может быть абсолютно чёрным или иметь чешую.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DF53E-19C3-4664-931F-64A8EE69246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464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CDF53E-19C3-4664-931F-64A8EE69246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464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B6CA40B-95A1-4E4F-9796-809DC59E408E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B6CA40B-95A1-4E4F-9796-809DC59E408E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A40B-95A1-4E4F-9796-809DC59E408E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B6CA40B-95A1-4E4F-9796-809DC59E408E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6F6D19A-9C15-4612-9F1F-625628C1511C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microsoft.com/office/2007/relationships/hdphoto" Target="../media/hdphoto4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 descr="http://smartwebsite.ru/_nw/3/540771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64" y="-13943"/>
            <a:ext cx="9173264" cy="687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3240360" cy="47660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7984" y="3789040"/>
            <a:ext cx="4464496" cy="1872208"/>
          </a:xfrm>
          <a:solidFill>
            <a:srgbClr val="006600">
              <a:alpha val="25098"/>
            </a:srgbClr>
          </a:solidFill>
          <a:effectLst>
            <a:softEdge rad="63500"/>
          </a:effectLst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Украшение халата 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императора.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Дракон.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16632"/>
            <a:ext cx="6858000" cy="533400"/>
          </a:xfrm>
          <a:solidFill>
            <a:srgbClr val="006600">
              <a:alpha val="30980"/>
            </a:srgbClr>
          </a:solidFill>
          <a:effectLst>
            <a:softEdge rad="63500"/>
          </a:effectLst>
        </p:spPr>
        <p:txBody>
          <a:bodyPr/>
          <a:lstStyle/>
          <a:p>
            <a:r>
              <a:rPr lang="ru-RU" i="1" dirty="0" smtClean="0">
                <a:solidFill>
                  <a:schemeClr val="bg1"/>
                </a:solidFill>
              </a:rPr>
              <a:t>Китай. Мифологический сюжет. Изображение дракона.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493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548680"/>
            <a:ext cx="5112568" cy="62373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707904" y="1268760"/>
            <a:ext cx="18002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995936" y="6229099"/>
            <a:ext cx="18002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943708" y="3465004"/>
            <a:ext cx="18002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5688124" y="3465004"/>
            <a:ext cx="18002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5044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 начала создания наброска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900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ru-RU" dirty="0" smtClean="0"/>
              <a:t>1 этап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548680"/>
            <a:ext cx="5112568" cy="62373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3491880" y="1278372"/>
            <a:ext cx="2778122" cy="4854271"/>
          </a:xfrm>
          <a:custGeom>
            <a:avLst/>
            <a:gdLst>
              <a:gd name="connsiteX0" fmla="*/ 364436 w 2778122"/>
              <a:gd name="connsiteY0" fmla="*/ 1604871 h 4854271"/>
              <a:gd name="connsiteX1" fmla="*/ 109063 w 2778122"/>
              <a:gd name="connsiteY1" fmla="*/ 1407163 h 4854271"/>
              <a:gd name="connsiteX2" fmla="*/ 10209 w 2778122"/>
              <a:gd name="connsiteY2" fmla="*/ 1061174 h 4854271"/>
              <a:gd name="connsiteX3" fmla="*/ 84349 w 2778122"/>
              <a:gd name="connsiteY3" fmla="*/ 608093 h 4854271"/>
              <a:gd name="connsiteX4" fmla="*/ 389149 w 2778122"/>
              <a:gd name="connsiteY4" fmla="*/ 212677 h 4854271"/>
              <a:gd name="connsiteX5" fmla="*/ 908133 w 2778122"/>
              <a:gd name="connsiteY5" fmla="*/ 14969 h 4854271"/>
              <a:gd name="connsiteX6" fmla="*/ 1369452 w 2778122"/>
              <a:gd name="connsiteY6" fmla="*/ 23206 h 4854271"/>
              <a:gd name="connsiteX7" fmla="*/ 1731917 w 2778122"/>
              <a:gd name="connsiteY7" fmla="*/ 97347 h 4854271"/>
              <a:gd name="connsiteX8" fmla="*/ 2077906 w 2778122"/>
              <a:gd name="connsiteY8" fmla="*/ 319769 h 4854271"/>
              <a:gd name="connsiteX9" fmla="*/ 2283852 w 2778122"/>
              <a:gd name="connsiteY9" fmla="*/ 624569 h 4854271"/>
              <a:gd name="connsiteX10" fmla="*/ 2399182 w 2778122"/>
              <a:gd name="connsiteY10" fmla="*/ 1225931 h 4854271"/>
              <a:gd name="connsiteX11" fmla="*/ 2382706 w 2778122"/>
              <a:gd name="connsiteY11" fmla="*/ 1547206 h 4854271"/>
              <a:gd name="connsiteX12" fmla="*/ 2325041 w 2778122"/>
              <a:gd name="connsiteY12" fmla="*/ 1819055 h 4854271"/>
              <a:gd name="connsiteX13" fmla="*/ 2110857 w 2778122"/>
              <a:gd name="connsiteY13" fmla="*/ 2230947 h 4854271"/>
              <a:gd name="connsiteX14" fmla="*/ 1649539 w 2778122"/>
              <a:gd name="connsiteY14" fmla="*/ 2618125 h 4854271"/>
              <a:gd name="connsiteX15" fmla="*/ 949322 w 2778122"/>
              <a:gd name="connsiteY15" fmla="*/ 2898212 h 4854271"/>
              <a:gd name="connsiteX16" fmla="*/ 455052 w 2778122"/>
              <a:gd name="connsiteY16" fmla="*/ 3112396 h 4854271"/>
              <a:gd name="connsiteX17" fmla="*/ 125539 w 2778122"/>
              <a:gd name="connsiteY17" fmla="*/ 3458385 h 4854271"/>
              <a:gd name="connsiteX18" fmla="*/ 1971 w 2778122"/>
              <a:gd name="connsiteY18" fmla="*/ 3812612 h 4854271"/>
              <a:gd name="connsiteX19" fmla="*/ 67874 w 2778122"/>
              <a:gd name="connsiteY19" fmla="*/ 4224504 h 4854271"/>
              <a:gd name="connsiteX20" fmla="*/ 298533 w 2778122"/>
              <a:gd name="connsiteY20" fmla="*/ 4521066 h 4854271"/>
              <a:gd name="connsiteX21" fmla="*/ 553906 w 2778122"/>
              <a:gd name="connsiteY21" fmla="*/ 4718774 h 4854271"/>
              <a:gd name="connsiteX22" fmla="*/ 957560 w 2778122"/>
              <a:gd name="connsiteY22" fmla="*/ 4834104 h 4854271"/>
              <a:gd name="connsiteX23" fmla="*/ 1427117 w 2778122"/>
              <a:gd name="connsiteY23" fmla="*/ 4842342 h 4854271"/>
              <a:gd name="connsiteX24" fmla="*/ 1847247 w 2778122"/>
              <a:gd name="connsiteY24" fmla="*/ 4710536 h 4854271"/>
              <a:gd name="connsiteX25" fmla="*/ 2184998 w 2778122"/>
              <a:gd name="connsiteY25" fmla="*/ 4397498 h 4854271"/>
              <a:gd name="connsiteX26" fmla="*/ 2374468 w 2778122"/>
              <a:gd name="connsiteY26" fmla="*/ 4026796 h 4854271"/>
              <a:gd name="connsiteX27" fmla="*/ 2440371 w 2778122"/>
              <a:gd name="connsiteY27" fmla="*/ 3837325 h 4854271"/>
              <a:gd name="connsiteX28" fmla="*/ 2448609 w 2778122"/>
              <a:gd name="connsiteY28" fmla="*/ 3713758 h 4854271"/>
              <a:gd name="connsiteX29" fmla="*/ 2555701 w 2778122"/>
              <a:gd name="connsiteY29" fmla="*/ 3639617 h 4854271"/>
              <a:gd name="connsiteX30" fmla="*/ 2679268 w 2778122"/>
              <a:gd name="connsiteY30" fmla="*/ 3631379 h 4854271"/>
              <a:gd name="connsiteX31" fmla="*/ 2778122 w 2778122"/>
              <a:gd name="connsiteY31" fmla="*/ 3771423 h 485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78122" h="4854271">
                <a:moveTo>
                  <a:pt x="364436" y="1604871"/>
                </a:moveTo>
                <a:cubicBezTo>
                  <a:pt x="266268" y="1551325"/>
                  <a:pt x="168101" y="1497779"/>
                  <a:pt x="109063" y="1407163"/>
                </a:cubicBezTo>
                <a:cubicBezTo>
                  <a:pt x="50025" y="1316547"/>
                  <a:pt x="14328" y="1194352"/>
                  <a:pt x="10209" y="1061174"/>
                </a:cubicBezTo>
                <a:cubicBezTo>
                  <a:pt x="6090" y="927996"/>
                  <a:pt x="21192" y="749509"/>
                  <a:pt x="84349" y="608093"/>
                </a:cubicBezTo>
                <a:cubicBezTo>
                  <a:pt x="147506" y="466677"/>
                  <a:pt x="251852" y="311531"/>
                  <a:pt x="389149" y="212677"/>
                </a:cubicBezTo>
                <a:cubicBezTo>
                  <a:pt x="526446" y="113823"/>
                  <a:pt x="744749" y="46547"/>
                  <a:pt x="908133" y="14969"/>
                </a:cubicBezTo>
                <a:cubicBezTo>
                  <a:pt x="1071517" y="-16610"/>
                  <a:pt x="1232155" y="9476"/>
                  <a:pt x="1369452" y="23206"/>
                </a:cubicBezTo>
                <a:cubicBezTo>
                  <a:pt x="1506749" y="36936"/>
                  <a:pt x="1613841" y="47920"/>
                  <a:pt x="1731917" y="97347"/>
                </a:cubicBezTo>
                <a:cubicBezTo>
                  <a:pt x="1849993" y="146774"/>
                  <a:pt x="1985917" y="231899"/>
                  <a:pt x="2077906" y="319769"/>
                </a:cubicBezTo>
                <a:cubicBezTo>
                  <a:pt x="2169895" y="407639"/>
                  <a:pt x="2230306" y="473542"/>
                  <a:pt x="2283852" y="624569"/>
                </a:cubicBezTo>
                <a:cubicBezTo>
                  <a:pt x="2337398" y="775596"/>
                  <a:pt x="2382706" y="1072158"/>
                  <a:pt x="2399182" y="1225931"/>
                </a:cubicBezTo>
                <a:cubicBezTo>
                  <a:pt x="2415658" y="1379704"/>
                  <a:pt x="2395063" y="1448352"/>
                  <a:pt x="2382706" y="1547206"/>
                </a:cubicBezTo>
                <a:cubicBezTo>
                  <a:pt x="2370349" y="1646060"/>
                  <a:pt x="2370349" y="1705098"/>
                  <a:pt x="2325041" y="1819055"/>
                </a:cubicBezTo>
                <a:cubicBezTo>
                  <a:pt x="2279733" y="1933012"/>
                  <a:pt x="2223441" y="2097769"/>
                  <a:pt x="2110857" y="2230947"/>
                </a:cubicBezTo>
                <a:cubicBezTo>
                  <a:pt x="1998273" y="2364125"/>
                  <a:pt x="1843128" y="2506914"/>
                  <a:pt x="1649539" y="2618125"/>
                </a:cubicBezTo>
                <a:cubicBezTo>
                  <a:pt x="1455950" y="2729336"/>
                  <a:pt x="1148403" y="2815834"/>
                  <a:pt x="949322" y="2898212"/>
                </a:cubicBezTo>
                <a:cubicBezTo>
                  <a:pt x="750241" y="2980590"/>
                  <a:pt x="592349" y="3019034"/>
                  <a:pt x="455052" y="3112396"/>
                </a:cubicBezTo>
                <a:cubicBezTo>
                  <a:pt x="317755" y="3205758"/>
                  <a:pt x="201052" y="3341682"/>
                  <a:pt x="125539" y="3458385"/>
                </a:cubicBezTo>
                <a:cubicBezTo>
                  <a:pt x="50026" y="3575088"/>
                  <a:pt x="11582" y="3684926"/>
                  <a:pt x="1971" y="3812612"/>
                </a:cubicBezTo>
                <a:cubicBezTo>
                  <a:pt x="-7640" y="3940299"/>
                  <a:pt x="18447" y="4106428"/>
                  <a:pt x="67874" y="4224504"/>
                </a:cubicBezTo>
                <a:cubicBezTo>
                  <a:pt x="117301" y="4342580"/>
                  <a:pt x="217528" y="4438688"/>
                  <a:pt x="298533" y="4521066"/>
                </a:cubicBezTo>
                <a:cubicBezTo>
                  <a:pt x="379538" y="4603444"/>
                  <a:pt x="444068" y="4666601"/>
                  <a:pt x="553906" y="4718774"/>
                </a:cubicBezTo>
                <a:cubicBezTo>
                  <a:pt x="663744" y="4770947"/>
                  <a:pt x="812025" y="4813509"/>
                  <a:pt x="957560" y="4834104"/>
                </a:cubicBezTo>
                <a:cubicBezTo>
                  <a:pt x="1103095" y="4854699"/>
                  <a:pt x="1278836" y="4862937"/>
                  <a:pt x="1427117" y="4842342"/>
                </a:cubicBezTo>
                <a:cubicBezTo>
                  <a:pt x="1575398" y="4821747"/>
                  <a:pt x="1720934" y="4784677"/>
                  <a:pt x="1847247" y="4710536"/>
                </a:cubicBezTo>
                <a:cubicBezTo>
                  <a:pt x="1973561" y="4636395"/>
                  <a:pt x="2097128" y="4511455"/>
                  <a:pt x="2184998" y="4397498"/>
                </a:cubicBezTo>
                <a:cubicBezTo>
                  <a:pt x="2272868" y="4283541"/>
                  <a:pt x="2331906" y="4120158"/>
                  <a:pt x="2374468" y="4026796"/>
                </a:cubicBezTo>
                <a:cubicBezTo>
                  <a:pt x="2417030" y="3933434"/>
                  <a:pt x="2428014" y="3889498"/>
                  <a:pt x="2440371" y="3837325"/>
                </a:cubicBezTo>
                <a:cubicBezTo>
                  <a:pt x="2452728" y="3785152"/>
                  <a:pt x="2429387" y="3746709"/>
                  <a:pt x="2448609" y="3713758"/>
                </a:cubicBezTo>
                <a:cubicBezTo>
                  <a:pt x="2467831" y="3680807"/>
                  <a:pt x="2517258" y="3653347"/>
                  <a:pt x="2555701" y="3639617"/>
                </a:cubicBezTo>
                <a:cubicBezTo>
                  <a:pt x="2594144" y="3625887"/>
                  <a:pt x="2642198" y="3609411"/>
                  <a:pt x="2679268" y="3631379"/>
                </a:cubicBezTo>
                <a:cubicBezTo>
                  <a:pt x="2716338" y="3653347"/>
                  <a:pt x="2747230" y="3712385"/>
                  <a:pt x="2778122" y="3771423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410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ru-RU" dirty="0" smtClean="0"/>
              <a:t>2 этап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548680"/>
            <a:ext cx="5112568" cy="62373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3491880" y="1268760"/>
            <a:ext cx="2778122" cy="4854271"/>
          </a:xfrm>
          <a:custGeom>
            <a:avLst/>
            <a:gdLst>
              <a:gd name="connsiteX0" fmla="*/ 364436 w 2778122"/>
              <a:gd name="connsiteY0" fmla="*/ 1604871 h 4854271"/>
              <a:gd name="connsiteX1" fmla="*/ 109063 w 2778122"/>
              <a:gd name="connsiteY1" fmla="*/ 1407163 h 4854271"/>
              <a:gd name="connsiteX2" fmla="*/ 10209 w 2778122"/>
              <a:gd name="connsiteY2" fmla="*/ 1061174 h 4854271"/>
              <a:gd name="connsiteX3" fmla="*/ 84349 w 2778122"/>
              <a:gd name="connsiteY3" fmla="*/ 608093 h 4854271"/>
              <a:gd name="connsiteX4" fmla="*/ 389149 w 2778122"/>
              <a:gd name="connsiteY4" fmla="*/ 212677 h 4854271"/>
              <a:gd name="connsiteX5" fmla="*/ 908133 w 2778122"/>
              <a:gd name="connsiteY5" fmla="*/ 14969 h 4854271"/>
              <a:gd name="connsiteX6" fmla="*/ 1369452 w 2778122"/>
              <a:gd name="connsiteY6" fmla="*/ 23206 h 4854271"/>
              <a:gd name="connsiteX7" fmla="*/ 1731917 w 2778122"/>
              <a:gd name="connsiteY7" fmla="*/ 97347 h 4854271"/>
              <a:gd name="connsiteX8" fmla="*/ 2077906 w 2778122"/>
              <a:gd name="connsiteY8" fmla="*/ 319769 h 4854271"/>
              <a:gd name="connsiteX9" fmla="*/ 2283852 w 2778122"/>
              <a:gd name="connsiteY9" fmla="*/ 624569 h 4854271"/>
              <a:gd name="connsiteX10" fmla="*/ 2399182 w 2778122"/>
              <a:gd name="connsiteY10" fmla="*/ 1225931 h 4854271"/>
              <a:gd name="connsiteX11" fmla="*/ 2382706 w 2778122"/>
              <a:gd name="connsiteY11" fmla="*/ 1547206 h 4854271"/>
              <a:gd name="connsiteX12" fmla="*/ 2325041 w 2778122"/>
              <a:gd name="connsiteY12" fmla="*/ 1819055 h 4854271"/>
              <a:gd name="connsiteX13" fmla="*/ 2110857 w 2778122"/>
              <a:gd name="connsiteY13" fmla="*/ 2230947 h 4854271"/>
              <a:gd name="connsiteX14" fmla="*/ 1649539 w 2778122"/>
              <a:gd name="connsiteY14" fmla="*/ 2618125 h 4854271"/>
              <a:gd name="connsiteX15" fmla="*/ 949322 w 2778122"/>
              <a:gd name="connsiteY15" fmla="*/ 2898212 h 4854271"/>
              <a:gd name="connsiteX16" fmla="*/ 455052 w 2778122"/>
              <a:gd name="connsiteY16" fmla="*/ 3112396 h 4854271"/>
              <a:gd name="connsiteX17" fmla="*/ 125539 w 2778122"/>
              <a:gd name="connsiteY17" fmla="*/ 3458385 h 4854271"/>
              <a:gd name="connsiteX18" fmla="*/ 1971 w 2778122"/>
              <a:gd name="connsiteY18" fmla="*/ 3812612 h 4854271"/>
              <a:gd name="connsiteX19" fmla="*/ 67874 w 2778122"/>
              <a:gd name="connsiteY19" fmla="*/ 4224504 h 4854271"/>
              <a:gd name="connsiteX20" fmla="*/ 298533 w 2778122"/>
              <a:gd name="connsiteY20" fmla="*/ 4521066 h 4854271"/>
              <a:gd name="connsiteX21" fmla="*/ 553906 w 2778122"/>
              <a:gd name="connsiteY21" fmla="*/ 4718774 h 4854271"/>
              <a:gd name="connsiteX22" fmla="*/ 957560 w 2778122"/>
              <a:gd name="connsiteY22" fmla="*/ 4834104 h 4854271"/>
              <a:gd name="connsiteX23" fmla="*/ 1427117 w 2778122"/>
              <a:gd name="connsiteY23" fmla="*/ 4842342 h 4854271"/>
              <a:gd name="connsiteX24" fmla="*/ 1847247 w 2778122"/>
              <a:gd name="connsiteY24" fmla="*/ 4710536 h 4854271"/>
              <a:gd name="connsiteX25" fmla="*/ 2184998 w 2778122"/>
              <a:gd name="connsiteY25" fmla="*/ 4397498 h 4854271"/>
              <a:gd name="connsiteX26" fmla="*/ 2374468 w 2778122"/>
              <a:gd name="connsiteY26" fmla="*/ 4026796 h 4854271"/>
              <a:gd name="connsiteX27" fmla="*/ 2440371 w 2778122"/>
              <a:gd name="connsiteY27" fmla="*/ 3837325 h 4854271"/>
              <a:gd name="connsiteX28" fmla="*/ 2448609 w 2778122"/>
              <a:gd name="connsiteY28" fmla="*/ 3713758 h 4854271"/>
              <a:gd name="connsiteX29" fmla="*/ 2555701 w 2778122"/>
              <a:gd name="connsiteY29" fmla="*/ 3639617 h 4854271"/>
              <a:gd name="connsiteX30" fmla="*/ 2679268 w 2778122"/>
              <a:gd name="connsiteY30" fmla="*/ 3631379 h 4854271"/>
              <a:gd name="connsiteX31" fmla="*/ 2778122 w 2778122"/>
              <a:gd name="connsiteY31" fmla="*/ 3771423 h 485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78122" h="4854271">
                <a:moveTo>
                  <a:pt x="364436" y="1604871"/>
                </a:moveTo>
                <a:cubicBezTo>
                  <a:pt x="266268" y="1551325"/>
                  <a:pt x="168101" y="1497779"/>
                  <a:pt x="109063" y="1407163"/>
                </a:cubicBezTo>
                <a:cubicBezTo>
                  <a:pt x="50025" y="1316547"/>
                  <a:pt x="14328" y="1194352"/>
                  <a:pt x="10209" y="1061174"/>
                </a:cubicBezTo>
                <a:cubicBezTo>
                  <a:pt x="6090" y="927996"/>
                  <a:pt x="21192" y="749509"/>
                  <a:pt x="84349" y="608093"/>
                </a:cubicBezTo>
                <a:cubicBezTo>
                  <a:pt x="147506" y="466677"/>
                  <a:pt x="251852" y="311531"/>
                  <a:pt x="389149" y="212677"/>
                </a:cubicBezTo>
                <a:cubicBezTo>
                  <a:pt x="526446" y="113823"/>
                  <a:pt x="744749" y="46547"/>
                  <a:pt x="908133" y="14969"/>
                </a:cubicBezTo>
                <a:cubicBezTo>
                  <a:pt x="1071517" y="-16610"/>
                  <a:pt x="1232155" y="9476"/>
                  <a:pt x="1369452" y="23206"/>
                </a:cubicBezTo>
                <a:cubicBezTo>
                  <a:pt x="1506749" y="36936"/>
                  <a:pt x="1613841" y="47920"/>
                  <a:pt x="1731917" y="97347"/>
                </a:cubicBezTo>
                <a:cubicBezTo>
                  <a:pt x="1849993" y="146774"/>
                  <a:pt x="1985917" y="231899"/>
                  <a:pt x="2077906" y="319769"/>
                </a:cubicBezTo>
                <a:cubicBezTo>
                  <a:pt x="2169895" y="407639"/>
                  <a:pt x="2230306" y="473542"/>
                  <a:pt x="2283852" y="624569"/>
                </a:cubicBezTo>
                <a:cubicBezTo>
                  <a:pt x="2337398" y="775596"/>
                  <a:pt x="2382706" y="1072158"/>
                  <a:pt x="2399182" y="1225931"/>
                </a:cubicBezTo>
                <a:cubicBezTo>
                  <a:pt x="2415658" y="1379704"/>
                  <a:pt x="2395063" y="1448352"/>
                  <a:pt x="2382706" y="1547206"/>
                </a:cubicBezTo>
                <a:cubicBezTo>
                  <a:pt x="2370349" y="1646060"/>
                  <a:pt x="2370349" y="1705098"/>
                  <a:pt x="2325041" y="1819055"/>
                </a:cubicBezTo>
                <a:cubicBezTo>
                  <a:pt x="2279733" y="1933012"/>
                  <a:pt x="2223441" y="2097769"/>
                  <a:pt x="2110857" y="2230947"/>
                </a:cubicBezTo>
                <a:cubicBezTo>
                  <a:pt x="1998273" y="2364125"/>
                  <a:pt x="1843128" y="2506914"/>
                  <a:pt x="1649539" y="2618125"/>
                </a:cubicBezTo>
                <a:cubicBezTo>
                  <a:pt x="1455950" y="2729336"/>
                  <a:pt x="1148403" y="2815834"/>
                  <a:pt x="949322" y="2898212"/>
                </a:cubicBezTo>
                <a:cubicBezTo>
                  <a:pt x="750241" y="2980590"/>
                  <a:pt x="592349" y="3019034"/>
                  <a:pt x="455052" y="3112396"/>
                </a:cubicBezTo>
                <a:cubicBezTo>
                  <a:pt x="317755" y="3205758"/>
                  <a:pt x="201052" y="3341682"/>
                  <a:pt x="125539" y="3458385"/>
                </a:cubicBezTo>
                <a:cubicBezTo>
                  <a:pt x="50026" y="3575088"/>
                  <a:pt x="11582" y="3684926"/>
                  <a:pt x="1971" y="3812612"/>
                </a:cubicBezTo>
                <a:cubicBezTo>
                  <a:pt x="-7640" y="3940299"/>
                  <a:pt x="18447" y="4106428"/>
                  <a:pt x="67874" y="4224504"/>
                </a:cubicBezTo>
                <a:cubicBezTo>
                  <a:pt x="117301" y="4342580"/>
                  <a:pt x="217528" y="4438688"/>
                  <a:pt x="298533" y="4521066"/>
                </a:cubicBezTo>
                <a:cubicBezTo>
                  <a:pt x="379538" y="4603444"/>
                  <a:pt x="444068" y="4666601"/>
                  <a:pt x="553906" y="4718774"/>
                </a:cubicBezTo>
                <a:cubicBezTo>
                  <a:pt x="663744" y="4770947"/>
                  <a:pt x="812025" y="4813509"/>
                  <a:pt x="957560" y="4834104"/>
                </a:cubicBezTo>
                <a:cubicBezTo>
                  <a:pt x="1103095" y="4854699"/>
                  <a:pt x="1278836" y="4862937"/>
                  <a:pt x="1427117" y="4842342"/>
                </a:cubicBezTo>
                <a:cubicBezTo>
                  <a:pt x="1575398" y="4821747"/>
                  <a:pt x="1720934" y="4784677"/>
                  <a:pt x="1847247" y="4710536"/>
                </a:cubicBezTo>
                <a:cubicBezTo>
                  <a:pt x="1973561" y="4636395"/>
                  <a:pt x="2097128" y="4511455"/>
                  <a:pt x="2184998" y="4397498"/>
                </a:cubicBezTo>
                <a:cubicBezTo>
                  <a:pt x="2272868" y="4283541"/>
                  <a:pt x="2331906" y="4120158"/>
                  <a:pt x="2374468" y="4026796"/>
                </a:cubicBezTo>
                <a:cubicBezTo>
                  <a:pt x="2417030" y="3933434"/>
                  <a:pt x="2428014" y="3889498"/>
                  <a:pt x="2440371" y="3837325"/>
                </a:cubicBezTo>
                <a:cubicBezTo>
                  <a:pt x="2452728" y="3785152"/>
                  <a:pt x="2429387" y="3746709"/>
                  <a:pt x="2448609" y="3713758"/>
                </a:cubicBezTo>
                <a:cubicBezTo>
                  <a:pt x="2467831" y="3680807"/>
                  <a:pt x="2517258" y="3653347"/>
                  <a:pt x="2555701" y="3639617"/>
                </a:cubicBezTo>
                <a:cubicBezTo>
                  <a:pt x="2594144" y="3625887"/>
                  <a:pt x="2642198" y="3609411"/>
                  <a:pt x="2679268" y="3631379"/>
                </a:cubicBezTo>
                <a:cubicBezTo>
                  <a:pt x="2716338" y="3653347"/>
                  <a:pt x="2747230" y="3712385"/>
                  <a:pt x="2778122" y="3771423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3836504" y="2794505"/>
            <a:ext cx="872100" cy="314658"/>
          </a:xfrm>
          <a:custGeom>
            <a:avLst/>
            <a:gdLst>
              <a:gd name="connsiteX0" fmla="*/ 0 w 872100"/>
              <a:gd name="connsiteY0" fmla="*/ 67554 h 314658"/>
              <a:gd name="connsiteX1" fmla="*/ 63610 w 872100"/>
              <a:gd name="connsiteY1" fmla="*/ 103334 h 314658"/>
              <a:gd name="connsiteX2" fmla="*/ 127221 w 872100"/>
              <a:gd name="connsiteY2" fmla="*/ 47675 h 314658"/>
              <a:gd name="connsiteX3" fmla="*/ 206734 w 872100"/>
              <a:gd name="connsiteY3" fmla="*/ 51651 h 314658"/>
              <a:gd name="connsiteX4" fmla="*/ 254441 w 872100"/>
              <a:gd name="connsiteY4" fmla="*/ 55627 h 314658"/>
              <a:gd name="connsiteX5" fmla="*/ 294198 w 872100"/>
              <a:gd name="connsiteY5" fmla="*/ 7919 h 314658"/>
              <a:gd name="connsiteX6" fmla="*/ 349857 w 872100"/>
              <a:gd name="connsiteY6" fmla="*/ 3943 h 314658"/>
              <a:gd name="connsiteX7" fmla="*/ 385638 w 872100"/>
              <a:gd name="connsiteY7" fmla="*/ 47675 h 314658"/>
              <a:gd name="connsiteX8" fmla="*/ 437321 w 872100"/>
              <a:gd name="connsiteY8" fmla="*/ 119237 h 314658"/>
              <a:gd name="connsiteX9" fmla="*/ 512859 w 872100"/>
              <a:gd name="connsiteY9" fmla="*/ 91407 h 314658"/>
              <a:gd name="connsiteX10" fmla="*/ 560567 w 872100"/>
              <a:gd name="connsiteY10" fmla="*/ 139115 h 314658"/>
              <a:gd name="connsiteX11" fmla="*/ 628153 w 872100"/>
              <a:gd name="connsiteY11" fmla="*/ 99359 h 314658"/>
              <a:gd name="connsiteX12" fmla="*/ 675861 w 872100"/>
              <a:gd name="connsiteY12" fmla="*/ 139115 h 314658"/>
              <a:gd name="connsiteX13" fmla="*/ 759349 w 872100"/>
              <a:gd name="connsiteY13" fmla="*/ 123213 h 314658"/>
              <a:gd name="connsiteX14" fmla="*/ 834887 w 872100"/>
              <a:gd name="connsiteY14" fmla="*/ 71529 h 314658"/>
              <a:gd name="connsiteX15" fmla="*/ 858741 w 872100"/>
              <a:gd name="connsiteY15" fmla="*/ 135140 h 314658"/>
              <a:gd name="connsiteX16" fmla="*/ 850789 w 872100"/>
              <a:gd name="connsiteY16" fmla="*/ 262360 h 314658"/>
              <a:gd name="connsiteX17" fmla="*/ 612250 w 872100"/>
              <a:gd name="connsiteY17" fmla="*/ 262360 h 314658"/>
              <a:gd name="connsiteX18" fmla="*/ 556591 w 872100"/>
              <a:gd name="connsiteY18" fmla="*/ 274287 h 314658"/>
              <a:gd name="connsiteX19" fmla="*/ 489005 w 872100"/>
              <a:gd name="connsiteY19" fmla="*/ 282239 h 314658"/>
              <a:gd name="connsiteX20" fmla="*/ 449248 w 872100"/>
              <a:gd name="connsiteY20" fmla="*/ 262360 h 314658"/>
              <a:gd name="connsiteX21" fmla="*/ 389614 w 872100"/>
              <a:gd name="connsiteY21" fmla="*/ 310068 h 314658"/>
              <a:gd name="connsiteX22" fmla="*/ 306125 w 872100"/>
              <a:gd name="connsiteY22" fmla="*/ 310068 h 314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72100" h="314658">
                <a:moveTo>
                  <a:pt x="0" y="67554"/>
                </a:moveTo>
                <a:cubicBezTo>
                  <a:pt x="21203" y="87100"/>
                  <a:pt x="42407" y="106647"/>
                  <a:pt x="63610" y="103334"/>
                </a:cubicBezTo>
                <a:cubicBezTo>
                  <a:pt x="84814" y="100021"/>
                  <a:pt x="103367" y="56289"/>
                  <a:pt x="127221" y="47675"/>
                </a:cubicBezTo>
                <a:cubicBezTo>
                  <a:pt x="151075" y="39061"/>
                  <a:pt x="185531" y="50326"/>
                  <a:pt x="206734" y="51651"/>
                </a:cubicBezTo>
                <a:cubicBezTo>
                  <a:pt x="227937" y="52976"/>
                  <a:pt x="239864" y="62916"/>
                  <a:pt x="254441" y="55627"/>
                </a:cubicBezTo>
                <a:cubicBezTo>
                  <a:pt x="269018" y="48338"/>
                  <a:pt x="278295" y="16533"/>
                  <a:pt x="294198" y="7919"/>
                </a:cubicBezTo>
                <a:cubicBezTo>
                  <a:pt x="310101" y="-695"/>
                  <a:pt x="334617" y="-2683"/>
                  <a:pt x="349857" y="3943"/>
                </a:cubicBezTo>
                <a:cubicBezTo>
                  <a:pt x="365097" y="10569"/>
                  <a:pt x="371061" y="28459"/>
                  <a:pt x="385638" y="47675"/>
                </a:cubicBezTo>
                <a:cubicBezTo>
                  <a:pt x="400215" y="66891"/>
                  <a:pt x="416118" y="111948"/>
                  <a:pt x="437321" y="119237"/>
                </a:cubicBezTo>
                <a:cubicBezTo>
                  <a:pt x="458524" y="126526"/>
                  <a:pt x="492318" y="88094"/>
                  <a:pt x="512859" y="91407"/>
                </a:cubicBezTo>
                <a:cubicBezTo>
                  <a:pt x="533400" y="94720"/>
                  <a:pt x="541351" y="137790"/>
                  <a:pt x="560567" y="139115"/>
                </a:cubicBezTo>
                <a:cubicBezTo>
                  <a:pt x="579783" y="140440"/>
                  <a:pt x="608937" y="99359"/>
                  <a:pt x="628153" y="99359"/>
                </a:cubicBezTo>
                <a:cubicBezTo>
                  <a:pt x="647369" y="99359"/>
                  <a:pt x="653995" y="135139"/>
                  <a:pt x="675861" y="139115"/>
                </a:cubicBezTo>
                <a:cubicBezTo>
                  <a:pt x="697727" y="143091"/>
                  <a:pt x="732845" y="134477"/>
                  <a:pt x="759349" y="123213"/>
                </a:cubicBezTo>
                <a:cubicBezTo>
                  <a:pt x="785853" y="111949"/>
                  <a:pt x="818322" y="69541"/>
                  <a:pt x="834887" y="71529"/>
                </a:cubicBezTo>
                <a:cubicBezTo>
                  <a:pt x="851452" y="73517"/>
                  <a:pt x="856091" y="103335"/>
                  <a:pt x="858741" y="135140"/>
                </a:cubicBezTo>
                <a:cubicBezTo>
                  <a:pt x="861391" y="166945"/>
                  <a:pt x="891871" y="241157"/>
                  <a:pt x="850789" y="262360"/>
                </a:cubicBezTo>
                <a:cubicBezTo>
                  <a:pt x="809707" y="283563"/>
                  <a:pt x="661283" y="260372"/>
                  <a:pt x="612250" y="262360"/>
                </a:cubicBezTo>
                <a:cubicBezTo>
                  <a:pt x="563217" y="264348"/>
                  <a:pt x="577132" y="270974"/>
                  <a:pt x="556591" y="274287"/>
                </a:cubicBezTo>
                <a:cubicBezTo>
                  <a:pt x="536050" y="277600"/>
                  <a:pt x="506896" y="284227"/>
                  <a:pt x="489005" y="282239"/>
                </a:cubicBezTo>
                <a:cubicBezTo>
                  <a:pt x="471115" y="280251"/>
                  <a:pt x="465813" y="257722"/>
                  <a:pt x="449248" y="262360"/>
                </a:cubicBezTo>
                <a:cubicBezTo>
                  <a:pt x="432683" y="266998"/>
                  <a:pt x="413468" y="302117"/>
                  <a:pt x="389614" y="310068"/>
                </a:cubicBezTo>
                <a:cubicBezTo>
                  <a:pt x="365760" y="318019"/>
                  <a:pt x="335942" y="314043"/>
                  <a:pt x="306125" y="310068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4126727" y="3081130"/>
            <a:ext cx="540380" cy="350139"/>
          </a:xfrm>
          <a:custGeom>
            <a:avLst/>
            <a:gdLst>
              <a:gd name="connsiteX0" fmla="*/ 198783 w 540380"/>
              <a:gd name="connsiteY0" fmla="*/ 0 h 350139"/>
              <a:gd name="connsiteX1" fmla="*/ 302150 w 540380"/>
              <a:gd name="connsiteY1" fmla="*/ 83489 h 350139"/>
              <a:gd name="connsiteX2" fmla="*/ 421419 w 540380"/>
              <a:gd name="connsiteY2" fmla="*/ 178905 h 350139"/>
              <a:gd name="connsiteX3" fmla="*/ 457200 w 540380"/>
              <a:gd name="connsiteY3" fmla="*/ 206734 h 350139"/>
              <a:gd name="connsiteX4" fmla="*/ 536713 w 540380"/>
              <a:gd name="connsiteY4" fmla="*/ 246491 h 350139"/>
              <a:gd name="connsiteX5" fmla="*/ 520810 w 540380"/>
              <a:gd name="connsiteY5" fmla="*/ 326004 h 350139"/>
              <a:gd name="connsiteX6" fmla="*/ 465151 w 540380"/>
              <a:gd name="connsiteY6" fmla="*/ 349858 h 350139"/>
              <a:gd name="connsiteX7" fmla="*/ 421419 w 540380"/>
              <a:gd name="connsiteY7" fmla="*/ 314077 h 350139"/>
              <a:gd name="connsiteX8" fmla="*/ 381663 w 540380"/>
              <a:gd name="connsiteY8" fmla="*/ 282272 h 350139"/>
              <a:gd name="connsiteX9" fmla="*/ 314076 w 540380"/>
              <a:gd name="connsiteY9" fmla="*/ 278296 h 350139"/>
              <a:gd name="connsiteX10" fmla="*/ 234563 w 540380"/>
              <a:gd name="connsiteY10" fmla="*/ 234564 h 350139"/>
              <a:gd name="connsiteX11" fmla="*/ 170953 w 540380"/>
              <a:gd name="connsiteY11" fmla="*/ 194807 h 350139"/>
              <a:gd name="connsiteX12" fmla="*/ 111318 w 540380"/>
              <a:gd name="connsiteY12" fmla="*/ 131197 h 350139"/>
              <a:gd name="connsiteX13" fmla="*/ 0 w 540380"/>
              <a:gd name="connsiteY13" fmla="*/ 210710 h 350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0380" h="350139">
                <a:moveTo>
                  <a:pt x="198783" y="0"/>
                </a:moveTo>
                <a:lnTo>
                  <a:pt x="302150" y="83489"/>
                </a:lnTo>
                <a:lnTo>
                  <a:pt x="421419" y="178905"/>
                </a:lnTo>
                <a:cubicBezTo>
                  <a:pt x="447261" y="199446"/>
                  <a:pt x="437984" y="195470"/>
                  <a:pt x="457200" y="206734"/>
                </a:cubicBezTo>
                <a:cubicBezTo>
                  <a:pt x="476416" y="217998"/>
                  <a:pt x="526111" y="226613"/>
                  <a:pt x="536713" y="246491"/>
                </a:cubicBezTo>
                <a:cubicBezTo>
                  <a:pt x="547315" y="266369"/>
                  <a:pt x="532737" y="308776"/>
                  <a:pt x="520810" y="326004"/>
                </a:cubicBezTo>
                <a:cubicBezTo>
                  <a:pt x="508883" y="343232"/>
                  <a:pt x="481716" y="351846"/>
                  <a:pt x="465151" y="349858"/>
                </a:cubicBezTo>
                <a:cubicBezTo>
                  <a:pt x="448586" y="347870"/>
                  <a:pt x="421419" y="314077"/>
                  <a:pt x="421419" y="314077"/>
                </a:cubicBezTo>
                <a:cubicBezTo>
                  <a:pt x="407504" y="302813"/>
                  <a:pt x="399553" y="288235"/>
                  <a:pt x="381663" y="282272"/>
                </a:cubicBezTo>
                <a:cubicBezTo>
                  <a:pt x="363773" y="276309"/>
                  <a:pt x="338593" y="286247"/>
                  <a:pt x="314076" y="278296"/>
                </a:cubicBezTo>
                <a:cubicBezTo>
                  <a:pt x="289559" y="270345"/>
                  <a:pt x="258417" y="248479"/>
                  <a:pt x="234563" y="234564"/>
                </a:cubicBezTo>
                <a:cubicBezTo>
                  <a:pt x="210709" y="220649"/>
                  <a:pt x="191494" y="212035"/>
                  <a:pt x="170953" y="194807"/>
                </a:cubicBezTo>
                <a:cubicBezTo>
                  <a:pt x="150412" y="177579"/>
                  <a:pt x="139810" y="128547"/>
                  <a:pt x="111318" y="131197"/>
                </a:cubicBezTo>
                <a:cubicBezTo>
                  <a:pt x="82826" y="133847"/>
                  <a:pt x="41413" y="172278"/>
                  <a:pt x="0" y="21071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3759042" y="2504017"/>
            <a:ext cx="204791" cy="390258"/>
          </a:xfrm>
          <a:custGeom>
            <a:avLst/>
            <a:gdLst>
              <a:gd name="connsiteX0" fmla="*/ 133121 w 204791"/>
              <a:gd name="connsiteY0" fmla="*/ 390258 h 390258"/>
              <a:gd name="connsiteX1" fmla="*/ 77462 w 204791"/>
              <a:gd name="connsiteY1" fmla="*/ 350501 h 390258"/>
              <a:gd name="connsiteX2" fmla="*/ 13852 w 204791"/>
              <a:gd name="connsiteY2" fmla="*/ 239183 h 390258"/>
              <a:gd name="connsiteX3" fmla="*/ 5901 w 204791"/>
              <a:gd name="connsiteY3" fmla="*/ 183524 h 390258"/>
              <a:gd name="connsiteX4" fmla="*/ 5901 w 204791"/>
              <a:gd name="connsiteY4" fmla="*/ 644 h 390258"/>
              <a:gd name="connsiteX5" fmla="*/ 81438 w 204791"/>
              <a:gd name="connsiteY5" fmla="*/ 123889 h 390258"/>
              <a:gd name="connsiteX6" fmla="*/ 141073 w 204791"/>
              <a:gd name="connsiteY6" fmla="*/ 151719 h 390258"/>
              <a:gd name="connsiteX7" fmla="*/ 184805 w 204791"/>
              <a:gd name="connsiteY7" fmla="*/ 195451 h 390258"/>
              <a:gd name="connsiteX8" fmla="*/ 204683 w 204791"/>
              <a:gd name="connsiteY8" fmla="*/ 251110 h 390258"/>
              <a:gd name="connsiteX9" fmla="*/ 192756 w 204791"/>
              <a:gd name="connsiteY9" fmla="*/ 338574 h 390258"/>
              <a:gd name="connsiteX10" fmla="*/ 192756 w 204791"/>
              <a:gd name="connsiteY10" fmla="*/ 342550 h 390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4791" h="390258">
                <a:moveTo>
                  <a:pt x="133121" y="390258"/>
                </a:moveTo>
                <a:cubicBezTo>
                  <a:pt x="115230" y="382969"/>
                  <a:pt x="97340" y="375680"/>
                  <a:pt x="77462" y="350501"/>
                </a:cubicBezTo>
                <a:cubicBezTo>
                  <a:pt x="57584" y="325322"/>
                  <a:pt x="25779" y="267012"/>
                  <a:pt x="13852" y="239183"/>
                </a:cubicBezTo>
                <a:cubicBezTo>
                  <a:pt x="1925" y="211353"/>
                  <a:pt x="7226" y="223280"/>
                  <a:pt x="5901" y="183524"/>
                </a:cubicBezTo>
                <a:cubicBezTo>
                  <a:pt x="4576" y="143768"/>
                  <a:pt x="-6688" y="10583"/>
                  <a:pt x="5901" y="644"/>
                </a:cubicBezTo>
                <a:cubicBezTo>
                  <a:pt x="18490" y="-9295"/>
                  <a:pt x="58909" y="98710"/>
                  <a:pt x="81438" y="123889"/>
                </a:cubicBezTo>
                <a:cubicBezTo>
                  <a:pt x="103967" y="149068"/>
                  <a:pt x="123845" y="139792"/>
                  <a:pt x="141073" y="151719"/>
                </a:cubicBezTo>
                <a:cubicBezTo>
                  <a:pt x="158301" y="163646"/>
                  <a:pt x="174203" y="178886"/>
                  <a:pt x="184805" y="195451"/>
                </a:cubicBezTo>
                <a:cubicBezTo>
                  <a:pt x="195407" y="212016"/>
                  <a:pt x="203358" y="227256"/>
                  <a:pt x="204683" y="251110"/>
                </a:cubicBezTo>
                <a:cubicBezTo>
                  <a:pt x="206008" y="274964"/>
                  <a:pt x="194744" y="323334"/>
                  <a:pt x="192756" y="338574"/>
                </a:cubicBezTo>
                <a:cubicBezTo>
                  <a:pt x="190768" y="353814"/>
                  <a:pt x="191762" y="348182"/>
                  <a:pt x="192756" y="34255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843183" y="2317271"/>
            <a:ext cx="323300" cy="533272"/>
          </a:xfrm>
          <a:custGeom>
            <a:avLst/>
            <a:gdLst>
              <a:gd name="connsiteX0" fmla="*/ 211982 w 323300"/>
              <a:gd name="connsiteY0" fmla="*/ 533272 h 533272"/>
              <a:gd name="connsiteX1" fmla="*/ 239812 w 323300"/>
              <a:gd name="connsiteY1" fmla="*/ 437856 h 533272"/>
              <a:gd name="connsiteX2" fmla="*/ 200055 w 323300"/>
              <a:gd name="connsiteY2" fmla="*/ 334489 h 533272"/>
              <a:gd name="connsiteX3" fmla="*/ 120542 w 323300"/>
              <a:gd name="connsiteY3" fmla="*/ 262927 h 533272"/>
              <a:gd name="connsiteX4" fmla="*/ 60907 w 323300"/>
              <a:gd name="connsiteY4" fmla="*/ 223171 h 533272"/>
              <a:gd name="connsiteX5" fmla="*/ 21151 w 323300"/>
              <a:gd name="connsiteY5" fmla="*/ 159560 h 533272"/>
              <a:gd name="connsiteX6" fmla="*/ 9224 w 323300"/>
              <a:gd name="connsiteY6" fmla="*/ 119804 h 533272"/>
              <a:gd name="connsiteX7" fmla="*/ 1273 w 323300"/>
              <a:gd name="connsiteY7" fmla="*/ 91974 h 533272"/>
              <a:gd name="connsiteX8" fmla="*/ 37054 w 323300"/>
              <a:gd name="connsiteY8" fmla="*/ 20412 h 533272"/>
              <a:gd name="connsiteX9" fmla="*/ 84761 w 323300"/>
              <a:gd name="connsiteY9" fmla="*/ 534 h 533272"/>
              <a:gd name="connsiteX10" fmla="*/ 100664 w 323300"/>
              <a:gd name="connsiteY10" fmla="*/ 36315 h 533272"/>
              <a:gd name="connsiteX11" fmla="*/ 60907 w 323300"/>
              <a:gd name="connsiteY11" fmla="*/ 52218 h 533272"/>
              <a:gd name="connsiteX12" fmla="*/ 25127 w 323300"/>
              <a:gd name="connsiteY12" fmla="*/ 103901 h 533272"/>
              <a:gd name="connsiteX13" fmla="*/ 76810 w 323300"/>
              <a:gd name="connsiteY13" fmla="*/ 199317 h 533272"/>
              <a:gd name="connsiteX14" fmla="*/ 136445 w 323300"/>
              <a:gd name="connsiteY14" fmla="*/ 227146 h 533272"/>
              <a:gd name="connsiteX15" fmla="*/ 164274 w 323300"/>
              <a:gd name="connsiteY15" fmla="*/ 203292 h 533272"/>
              <a:gd name="connsiteX16" fmla="*/ 204031 w 323300"/>
              <a:gd name="connsiteY16" fmla="*/ 179439 h 533272"/>
              <a:gd name="connsiteX17" fmla="*/ 196080 w 323300"/>
              <a:gd name="connsiteY17" fmla="*/ 247025 h 533272"/>
              <a:gd name="connsiteX18" fmla="*/ 184153 w 323300"/>
              <a:gd name="connsiteY18" fmla="*/ 258952 h 533272"/>
              <a:gd name="connsiteX19" fmla="*/ 267641 w 323300"/>
              <a:gd name="connsiteY19" fmla="*/ 334489 h 533272"/>
              <a:gd name="connsiteX20" fmla="*/ 323300 w 323300"/>
              <a:gd name="connsiteY20" fmla="*/ 473637 h 533272"/>
              <a:gd name="connsiteX21" fmla="*/ 323300 w 323300"/>
              <a:gd name="connsiteY21" fmla="*/ 473637 h 533272"/>
              <a:gd name="connsiteX22" fmla="*/ 323300 w 323300"/>
              <a:gd name="connsiteY22" fmla="*/ 473637 h 533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3300" h="533272">
                <a:moveTo>
                  <a:pt x="211982" y="533272"/>
                </a:moveTo>
                <a:cubicBezTo>
                  <a:pt x="226891" y="502129"/>
                  <a:pt x="241800" y="470986"/>
                  <a:pt x="239812" y="437856"/>
                </a:cubicBezTo>
                <a:cubicBezTo>
                  <a:pt x="237824" y="404725"/>
                  <a:pt x="219933" y="363644"/>
                  <a:pt x="200055" y="334489"/>
                </a:cubicBezTo>
                <a:cubicBezTo>
                  <a:pt x="180177" y="305334"/>
                  <a:pt x="143733" y="281480"/>
                  <a:pt x="120542" y="262927"/>
                </a:cubicBezTo>
                <a:cubicBezTo>
                  <a:pt x="97351" y="244374"/>
                  <a:pt x="77472" y="240399"/>
                  <a:pt x="60907" y="223171"/>
                </a:cubicBezTo>
                <a:cubicBezTo>
                  <a:pt x="44342" y="205943"/>
                  <a:pt x="29765" y="176788"/>
                  <a:pt x="21151" y="159560"/>
                </a:cubicBezTo>
                <a:cubicBezTo>
                  <a:pt x="12537" y="142332"/>
                  <a:pt x="12537" y="131068"/>
                  <a:pt x="9224" y="119804"/>
                </a:cubicBezTo>
                <a:cubicBezTo>
                  <a:pt x="5911" y="108540"/>
                  <a:pt x="-3365" y="108539"/>
                  <a:pt x="1273" y="91974"/>
                </a:cubicBezTo>
                <a:cubicBezTo>
                  <a:pt x="5911" y="75409"/>
                  <a:pt x="23139" y="35652"/>
                  <a:pt x="37054" y="20412"/>
                </a:cubicBezTo>
                <a:cubicBezTo>
                  <a:pt x="50969" y="5172"/>
                  <a:pt x="74159" y="-2116"/>
                  <a:pt x="84761" y="534"/>
                </a:cubicBezTo>
                <a:cubicBezTo>
                  <a:pt x="95363" y="3184"/>
                  <a:pt x="104640" y="27701"/>
                  <a:pt x="100664" y="36315"/>
                </a:cubicBezTo>
                <a:cubicBezTo>
                  <a:pt x="96688" y="44929"/>
                  <a:pt x="73496" y="40954"/>
                  <a:pt x="60907" y="52218"/>
                </a:cubicBezTo>
                <a:cubicBezTo>
                  <a:pt x="48317" y="63482"/>
                  <a:pt x="22477" y="79385"/>
                  <a:pt x="25127" y="103901"/>
                </a:cubicBezTo>
                <a:cubicBezTo>
                  <a:pt x="27777" y="128417"/>
                  <a:pt x="58257" y="178776"/>
                  <a:pt x="76810" y="199317"/>
                </a:cubicBezTo>
                <a:cubicBezTo>
                  <a:pt x="95363" y="219858"/>
                  <a:pt x="121868" y="226483"/>
                  <a:pt x="136445" y="227146"/>
                </a:cubicBezTo>
                <a:cubicBezTo>
                  <a:pt x="151022" y="227808"/>
                  <a:pt x="153010" y="211243"/>
                  <a:pt x="164274" y="203292"/>
                </a:cubicBezTo>
                <a:cubicBezTo>
                  <a:pt x="175538" y="195341"/>
                  <a:pt x="198730" y="172150"/>
                  <a:pt x="204031" y="179439"/>
                </a:cubicBezTo>
                <a:cubicBezTo>
                  <a:pt x="209332" y="186728"/>
                  <a:pt x="199393" y="233773"/>
                  <a:pt x="196080" y="247025"/>
                </a:cubicBezTo>
                <a:cubicBezTo>
                  <a:pt x="192767" y="260277"/>
                  <a:pt x="172226" y="244375"/>
                  <a:pt x="184153" y="258952"/>
                </a:cubicBezTo>
                <a:cubicBezTo>
                  <a:pt x="196080" y="273529"/>
                  <a:pt x="244450" y="298708"/>
                  <a:pt x="267641" y="334489"/>
                </a:cubicBezTo>
                <a:cubicBezTo>
                  <a:pt x="290832" y="370270"/>
                  <a:pt x="323300" y="473637"/>
                  <a:pt x="323300" y="473637"/>
                </a:cubicBezTo>
                <a:lnTo>
                  <a:pt x="323300" y="473637"/>
                </a:lnTo>
                <a:lnTo>
                  <a:pt x="323300" y="473637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V="1">
            <a:off x="4179289" y="289156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4483893" y="3045619"/>
            <a:ext cx="226797" cy="78747"/>
          </a:xfrm>
          <a:custGeom>
            <a:avLst/>
            <a:gdLst>
              <a:gd name="connsiteX0" fmla="*/ 216694 w 226797"/>
              <a:gd name="connsiteY0" fmla="*/ 0 h 78747"/>
              <a:gd name="connsiteX1" fmla="*/ 223838 w 226797"/>
              <a:gd name="connsiteY1" fmla="*/ 76200 h 78747"/>
              <a:gd name="connsiteX2" fmla="*/ 173832 w 226797"/>
              <a:gd name="connsiteY2" fmla="*/ 47625 h 78747"/>
              <a:gd name="connsiteX3" fmla="*/ 142875 w 226797"/>
              <a:gd name="connsiteY3" fmla="*/ 19050 h 78747"/>
              <a:gd name="connsiteX4" fmla="*/ 104775 w 226797"/>
              <a:gd name="connsiteY4" fmla="*/ 78581 h 78747"/>
              <a:gd name="connsiteX5" fmla="*/ 73819 w 226797"/>
              <a:gd name="connsiteY5" fmla="*/ 38100 h 78747"/>
              <a:gd name="connsiteX6" fmla="*/ 35719 w 226797"/>
              <a:gd name="connsiteY6" fmla="*/ 76200 h 78747"/>
              <a:gd name="connsiteX7" fmla="*/ 0 w 226797"/>
              <a:gd name="connsiteY7" fmla="*/ 14287 h 7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6797" h="78747">
                <a:moveTo>
                  <a:pt x="216694" y="0"/>
                </a:moveTo>
                <a:cubicBezTo>
                  <a:pt x="223838" y="34131"/>
                  <a:pt x="230982" y="68263"/>
                  <a:pt x="223838" y="76200"/>
                </a:cubicBezTo>
                <a:cubicBezTo>
                  <a:pt x="216694" y="84137"/>
                  <a:pt x="187326" y="57150"/>
                  <a:pt x="173832" y="47625"/>
                </a:cubicBezTo>
                <a:cubicBezTo>
                  <a:pt x="160338" y="38100"/>
                  <a:pt x="154384" y="13891"/>
                  <a:pt x="142875" y="19050"/>
                </a:cubicBezTo>
                <a:cubicBezTo>
                  <a:pt x="131365" y="24209"/>
                  <a:pt x="116284" y="75406"/>
                  <a:pt x="104775" y="78581"/>
                </a:cubicBezTo>
                <a:cubicBezTo>
                  <a:pt x="93266" y="81756"/>
                  <a:pt x="85328" y="38497"/>
                  <a:pt x="73819" y="38100"/>
                </a:cubicBezTo>
                <a:cubicBezTo>
                  <a:pt x="62310" y="37703"/>
                  <a:pt x="48022" y="80169"/>
                  <a:pt x="35719" y="76200"/>
                </a:cubicBezTo>
                <a:cubicBezTo>
                  <a:pt x="23416" y="72231"/>
                  <a:pt x="11708" y="43259"/>
                  <a:pt x="0" y="14287"/>
                </a:cubicBez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4405162" y="3064670"/>
            <a:ext cx="254118" cy="252412"/>
          </a:xfrm>
          <a:custGeom>
            <a:avLst/>
            <a:gdLst>
              <a:gd name="connsiteX0" fmla="*/ 71588 w 254118"/>
              <a:gd name="connsiteY0" fmla="*/ 0 h 252412"/>
              <a:gd name="connsiteX1" fmla="*/ 9676 w 254118"/>
              <a:gd name="connsiteY1" fmla="*/ 21431 h 252412"/>
              <a:gd name="connsiteX2" fmla="*/ 21582 w 254118"/>
              <a:gd name="connsiteY2" fmla="*/ 54768 h 252412"/>
              <a:gd name="connsiteX3" fmla="*/ 209701 w 254118"/>
              <a:gd name="connsiteY3" fmla="*/ 221456 h 252412"/>
              <a:gd name="connsiteX4" fmla="*/ 250182 w 254118"/>
              <a:gd name="connsiteY4" fmla="*/ 157162 h 252412"/>
              <a:gd name="connsiteX5" fmla="*/ 252563 w 254118"/>
              <a:gd name="connsiteY5" fmla="*/ 252412 h 252412"/>
              <a:gd name="connsiteX6" fmla="*/ 252563 w 254118"/>
              <a:gd name="connsiteY6" fmla="*/ 252412 h 25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118" h="252412">
                <a:moveTo>
                  <a:pt x="71588" y="0"/>
                </a:moveTo>
                <a:cubicBezTo>
                  <a:pt x="44799" y="6151"/>
                  <a:pt x="18010" y="12303"/>
                  <a:pt x="9676" y="21431"/>
                </a:cubicBezTo>
                <a:cubicBezTo>
                  <a:pt x="1342" y="30559"/>
                  <a:pt x="-11755" y="21431"/>
                  <a:pt x="21582" y="54768"/>
                </a:cubicBezTo>
                <a:cubicBezTo>
                  <a:pt x="54919" y="88105"/>
                  <a:pt x="171601" y="204390"/>
                  <a:pt x="209701" y="221456"/>
                </a:cubicBezTo>
                <a:cubicBezTo>
                  <a:pt x="247801" y="238522"/>
                  <a:pt x="243038" y="152003"/>
                  <a:pt x="250182" y="157162"/>
                </a:cubicBezTo>
                <a:cubicBezTo>
                  <a:pt x="257326" y="162321"/>
                  <a:pt x="252563" y="252412"/>
                  <a:pt x="252563" y="252412"/>
                </a:cubicBezTo>
                <a:lnTo>
                  <a:pt x="252563" y="252412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71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ru-RU" dirty="0"/>
              <a:t>3</a:t>
            </a:r>
            <a:r>
              <a:rPr lang="ru-RU" dirty="0" smtClean="0"/>
              <a:t> этап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548680"/>
            <a:ext cx="5112568" cy="62373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3491880" y="1268760"/>
            <a:ext cx="2778122" cy="4854271"/>
          </a:xfrm>
          <a:custGeom>
            <a:avLst/>
            <a:gdLst>
              <a:gd name="connsiteX0" fmla="*/ 364436 w 2778122"/>
              <a:gd name="connsiteY0" fmla="*/ 1604871 h 4854271"/>
              <a:gd name="connsiteX1" fmla="*/ 109063 w 2778122"/>
              <a:gd name="connsiteY1" fmla="*/ 1407163 h 4854271"/>
              <a:gd name="connsiteX2" fmla="*/ 10209 w 2778122"/>
              <a:gd name="connsiteY2" fmla="*/ 1061174 h 4854271"/>
              <a:gd name="connsiteX3" fmla="*/ 84349 w 2778122"/>
              <a:gd name="connsiteY3" fmla="*/ 608093 h 4854271"/>
              <a:gd name="connsiteX4" fmla="*/ 389149 w 2778122"/>
              <a:gd name="connsiteY4" fmla="*/ 212677 h 4854271"/>
              <a:gd name="connsiteX5" fmla="*/ 908133 w 2778122"/>
              <a:gd name="connsiteY5" fmla="*/ 14969 h 4854271"/>
              <a:gd name="connsiteX6" fmla="*/ 1369452 w 2778122"/>
              <a:gd name="connsiteY6" fmla="*/ 23206 h 4854271"/>
              <a:gd name="connsiteX7" fmla="*/ 1731917 w 2778122"/>
              <a:gd name="connsiteY7" fmla="*/ 97347 h 4854271"/>
              <a:gd name="connsiteX8" fmla="*/ 2077906 w 2778122"/>
              <a:gd name="connsiteY8" fmla="*/ 319769 h 4854271"/>
              <a:gd name="connsiteX9" fmla="*/ 2283852 w 2778122"/>
              <a:gd name="connsiteY9" fmla="*/ 624569 h 4854271"/>
              <a:gd name="connsiteX10" fmla="*/ 2399182 w 2778122"/>
              <a:gd name="connsiteY10" fmla="*/ 1225931 h 4854271"/>
              <a:gd name="connsiteX11" fmla="*/ 2382706 w 2778122"/>
              <a:gd name="connsiteY11" fmla="*/ 1547206 h 4854271"/>
              <a:gd name="connsiteX12" fmla="*/ 2325041 w 2778122"/>
              <a:gd name="connsiteY12" fmla="*/ 1819055 h 4854271"/>
              <a:gd name="connsiteX13" fmla="*/ 2110857 w 2778122"/>
              <a:gd name="connsiteY13" fmla="*/ 2230947 h 4854271"/>
              <a:gd name="connsiteX14" fmla="*/ 1649539 w 2778122"/>
              <a:gd name="connsiteY14" fmla="*/ 2618125 h 4854271"/>
              <a:gd name="connsiteX15" fmla="*/ 949322 w 2778122"/>
              <a:gd name="connsiteY15" fmla="*/ 2898212 h 4854271"/>
              <a:gd name="connsiteX16" fmla="*/ 455052 w 2778122"/>
              <a:gd name="connsiteY16" fmla="*/ 3112396 h 4854271"/>
              <a:gd name="connsiteX17" fmla="*/ 125539 w 2778122"/>
              <a:gd name="connsiteY17" fmla="*/ 3458385 h 4854271"/>
              <a:gd name="connsiteX18" fmla="*/ 1971 w 2778122"/>
              <a:gd name="connsiteY18" fmla="*/ 3812612 h 4854271"/>
              <a:gd name="connsiteX19" fmla="*/ 67874 w 2778122"/>
              <a:gd name="connsiteY19" fmla="*/ 4224504 h 4854271"/>
              <a:gd name="connsiteX20" fmla="*/ 298533 w 2778122"/>
              <a:gd name="connsiteY20" fmla="*/ 4521066 h 4854271"/>
              <a:gd name="connsiteX21" fmla="*/ 553906 w 2778122"/>
              <a:gd name="connsiteY21" fmla="*/ 4718774 h 4854271"/>
              <a:gd name="connsiteX22" fmla="*/ 957560 w 2778122"/>
              <a:gd name="connsiteY22" fmla="*/ 4834104 h 4854271"/>
              <a:gd name="connsiteX23" fmla="*/ 1427117 w 2778122"/>
              <a:gd name="connsiteY23" fmla="*/ 4842342 h 4854271"/>
              <a:gd name="connsiteX24" fmla="*/ 1847247 w 2778122"/>
              <a:gd name="connsiteY24" fmla="*/ 4710536 h 4854271"/>
              <a:gd name="connsiteX25" fmla="*/ 2184998 w 2778122"/>
              <a:gd name="connsiteY25" fmla="*/ 4397498 h 4854271"/>
              <a:gd name="connsiteX26" fmla="*/ 2374468 w 2778122"/>
              <a:gd name="connsiteY26" fmla="*/ 4026796 h 4854271"/>
              <a:gd name="connsiteX27" fmla="*/ 2440371 w 2778122"/>
              <a:gd name="connsiteY27" fmla="*/ 3837325 h 4854271"/>
              <a:gd name="connsiteX28" fmla="*/ 2448609 w 2778122"/>
              <a:gd name="connsiteY28" fmla="*/ 3713758 h 4854271"/>
              <a:gd name="connsiteX29" fmla="*/ 2555701 w 2778122"/>
              <a:gd name="connsiteY29" fmla="*/ 3639617 h 4854271"/>
              <a:gd name="connsiteX30" fmla="*/ 2679268 w 2778122"/>
              <a:gd name="connsiteY30" fmla="*/ 3631379 h 4854271"/>
              <a:gd name="connsiteX31" fmla="*/ 2778122 w 2778122"/>
              <a:gd name="connsiteY31" fmla="*/ 3771423 h 485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78122" h="4854271">
                <a:moveTo>
                  <a:pt x="364436" y="1604871"/>
                </a:moveTo>
                <a:cubicBezTo>
                  <a:pt x="266268" y="1551325"/>
                  <a:pt x="168101" y="1497779"/>
                  <a:pt x="109063" y="1407163"/>
                </a:cubicBezTo>
                <a:cubicBezTo>
                  <a:pt x="50025" y="1316547"/>
                  <a:pt x="14328" y="1194352"/>
                  <a:pt x="10209" y="1061174"/>
                </a:cubicBezTo>
                <a:cubicBezTo>
                  <a:pt x="6090" y="927996"/>
                  <a:pt x="21192" y="749509"/>
                  <a:pt x="84349" y="608093"/>
                </a:cubicBezTo>
                <a:cubicBezTo>
                  <a:pt x="147506" y="466677"/>
                  <a:pt x="251852" y="311531"/>
                  <a:pt x="389149" y="212677"/>
                </a:cubicBezTo>
                <a:cubicBezTo>
                  <a:pt x="526446" y="113823"/>
                  <a:pt x="744749" y="46547"/>
                  <a:pt x="908133" y="14969"/>
                </a:cubicBezTo>
                <a:cubicBezTo>
                  <a:pt x="1071517" y="-16610"/>
                  <a:pt x="1232155" y="9476"/>
                  <a:pt x="1369452" y="23206"/>
                </a:cubicBezTo>
                <a:cubicBezTo>
                  <a:pt x="1506749" y="36936"/>
                  <a:pt x="1613841" y="47920"/>
                  <a:pt x="1731917" y="97347"/>
                </a:cubicBezTo>
                <a:cubicBezTo>
                  <a:pt x="1849993" y="146774"/>
                  <a:pt x="1985917" y="231899"/>
                  <a:pt x="2077906" y="319769"/>
                </a:cubicBezTo>
                <a:cubicBezTo>
                  <a:pt x="2169895" y="407639"/>
                  <a:pt x="2230306" y="473542"/>
                  <a:pt x="2283852" y="624569"/>
                </a:cubicBezTo>
                <a:cubicBezTo>
                  <a:pt x="2337398" y="775596"/>
                  <a:pt x="2382706" y="1072158"/>
                  <a:pt x="2399182" y="1225931"/>
                </a:cubicBezTo>
                <a:cubicBezTo>
                  <a:pt x="2415658" y="1379704"/>
                  <a:pt x="2395063" y="1448352"/>
                  <a:pt x="2382706" y="1547206"/>
                </a:cubicBezTo>
                <a:cubicBezTo>
                  <a:pt x="2370349" y="1646060"/>
                  <a:pt x="2370349" y="1705098"/>
                  <a:pt x="2325041" y="1819055"/>
                </a:cubicBezTo>
                <a:cubicBezTo>
                  <a:pt x="2279733" y="1933012"/>
                  <a:pt x="2223441" y="2097769"/>
                  <a:pt x="2110857" y="2230947"/>
                </a:cubicBezTo>
                <a:cubicBezTo>
                  <a:pt x="1998273" y="2364125"/>
                  <a:pt x="1843128" y="2506914"/>
                  <a:pt x="1649539" y="2618125"/>
                </a:cubicBezTo>
                <a:cubicBezTo>
                  <a:pt x="1455950" y="2729336"/>
                  <a:pt x="1148403" y="2815834"/>
                  <a:pt x="949322" y="2898212"/>
                </a:cubicBezTo>
                <a:cubicBezTo>
                  <a:pt x="750241" y="2980590"/>
                  <a:pt x="592349" y="3019034"/>
                  <a:pt x="455052" y="3112396"/>
                </a:cubicBezTo>
                <a:cubicBezTo>
                  <a:pt x="317755" y="3205758"/>
                  <a:pt x="201052" y="3341682"/>
                  <a:pt x="125539" y="3458385"/>
                </a:cubicBezTo>
                <a:cubicBezTo>
                  <a:pt x="50026" y="3575088"/>
                  <a:pt x="11582" y="3684926"/>
                  <a:pt x="1971" y="3812612"/>
                </a:cubicBezTo>
                <a:cubicBezTo>
                  <a:pt x="-7640" y="3940299"/>
                  <a:pt x="18447" y="4106428"/>
                  <a:pt x="67874" y="4224504"/>
                </a:cubicBezTo>
                <a:cubicBezTo>
                  <a:pt x="117301" y="4342580"/>
                  <a:pt x="217528" y="4438688"/>
                  <a:pt x="298533" y="4521066"/>
                </a:cubicBezTo>
                <a:cubicBezTo>
                  <a:pt x="379538" y="4603444"/>
                  <a:pt x="444068" y="4666601"/>
                  <a:pt x="553906" y="4718774"/>
                </a:cubicBezTo>
                <a:cubicBezTo>
                  <a:pt x="663744" y="4770947"/>
                  <a:pt x="812025" y="4813509"/>
                  <a:pt x="957560" y="4834104"/>
                </a:cubicBezTo>
                <a:cubicBezTo>
                  <a:pt x="1103095" y="4854699"/>
                  <a:pt x="1278836" y="4862937"/>
                  <a:pt x="1427117" y="4842342"/>
                </a:cubicBezTo>
                <a:cubicBezTo>
                  <a:pt x="1575398" y="4821747"/>
                  <a:pt x="1720934" y="4784677"/>
                  <a:pt x="1847247" y="4710536"/>
                </a:cubicBezTo>
                <a:cubicBezTo>
                  <a:pt x="1973561" y="4636395"/>
                  <a:pt x="2097128" y="4511455"/>
                  <a:pt x="2184998" y="4397498"/>
                </a:cubicBezTo>
                <a:cubicBezTo>
                  <a:pt x="2272868" y="4283541"/>
                  <a:pt x="2331906" y="4120158"/>
                  <a:pt x="2374468" y="4026796"/>
                </a:cubicBezTo>
                <a:cubicBezTo>
                  <a:pt x="2417030" y="3933434"/>
                  <a:pt x="2428014" y="3889498"/>
                  <a:pt x="2440371" y="3837325"/>
                </a:cubicBezTo>
                <a:cubicBezTo>
                  <a:pt x="2452728" y="3785152"/>
                  <a:pt x="2429387" y="3746709"/>
                  <a:pt x="2448609" y="3713758"/>
                </a:cubicBezTo>
                <a:cubicBezTo>
                  <a:pt x="2467831" y="3680807"/>
                  <a:pt x="2517258" y="3653347"/>
                  <a:pt x="2555701" y="3639617"/>
                </a:cubicBezTo>
                <a:cubicBezTo>
                  <a:pt x="2594144" y="3625887"/>
                  <a:pt x="2642198" y="3609411"/>
                  <a:pt x="2679268" y="3631379"/>
                </a:cubicBezTo>
                <a:cubicBezTo>
                  <a:pt x="2716338" y="3653347"/>
                  <a:pt x="2747230" y="3712385"/>
                  <a:pt x="2778122" y="3771423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3836504" y="2794505"/>
            <a:ext cx="872100" cy="314658"/>
          </a:xfrm>
          <a:custGeom>
            <a:avLst/>
            <a:gdLst>
              <a:gd name="connsiteX0" fmla="*/ 0 w 872100"/>
              <a:gd name="connsiteY0" fmla="*/ 67554 h 314658"/>
              <a:gd name="connsiteX1" fmla="*/ 63610 w 872100"/>
              <a:gd name="connsiteY1" fmla="*/ 103334 h 314658"/>
              <a:gd name="connsiteX2" fmla="*/ 127221 w 872100"/>
              <a:gd name="connsiteY2" fmla="*/ 47675 h 314658"/>
              <a:gd name="connsiteX3" fmla="*/ 206734 w 872100"/>
              <a:gd name="connsiteY3" fmla="*/ 51651 h 314658"/>
              <a:gd name="connsiteX4" fmla="*/ 254441 w 872100"/>
              <a:gd name="connsiteY4" fmla="*/ 55627 h 314658"/>
              <a:gd name="connsiteX5" fmla="*/ 294198 w 872100"/>
              <a:gd name="connsiteY5" fmla="*/ 7919 h 314658"/>
              <a:gd name="connsiteX6" fmla="*/ 349857 w 872100"/>
              <a:gd name="connsiteY6" fmla="*/ 3943 h 314658"/>
              <a:gd name="connsiteX7" fmla="*/ 385638 w 872100"/>
              <a:gd name="connsiteY7" fmla="*/ 47675 h 314658"/>
              <a:gd name="connsiteX8" fmla="*/ 437321 w 872100"/>
              <a:gd name="connsiteY8" fmla="*/ 119237 h 314658"/>
              <a:gd name="connsiteX9" fmla="*/ 512859 w 872100"/>
              <a:gd name="connsiteY9" fmla="*/ 91407 h 314658"/>
              <a:gd name="connsiteX10" fmla="*/ 560567 w 872100"/>
              <a:gd name="connsiteY10" fmla="*/ 139115 h 314658"/>
              <a:gd name="connsiteX11" fmla="*/ 628153 w 872100"/>
              <a:gd name="connsiteY11" fmla="*/ 99359 h 314658"/>
              <a:gd name="connsiteX12" fmla="*/ 675861 w 872100"/>
              <a:gd name="connsiteY12" fmla="*/ 139115 h 314658"/>
              <a:gd name="connsiteX13" fmla="*/ 759349 w 872100"/>
              <a:gd name="connsiteY13" fmla="*/ 123213 h 314658"/>
              <a:gd name="connsiteX14" fmla="*/ 834887 w 872100"/>
              <a:gd name="connsiteY14" fmla="*/ 71529 h 314658"/>
              <a:gd name="connsiteX15" fmla="*/ 858741 w 872100"/>
              <a:gd name="connsiteY15" fmla="*/ 135140 h 314658"/>
              <a:gd name="connsiteX16" fmla="*/ 850789 w 872100"/>
              <a:gd name="connsiteY16" fmla="*/ 262360 h 314658"/>
              <a:gd name="connsiteX17" fmla="*/ 612250 w 872100"/>
              <a:gd name="connsiteY17" fmla="*/ 262360 h 314658"/>
              <a:gd name="connsiteX18" fmla="*/ 556591 w 872100"/>
              <a:gd name="connsiteY18" fmla="*/ 274287 h 314658"/>
              <a:gd name="connsiteX19" fmla="*/ 489005 w 872100"/>
              <a:gd name="connsiteY19" fmla="*/ 282239 h 314658"/>
              <a:gd name="connsiteX20" fmla="*/ 449248 w 872100"/>
              <a:gd name="connsiteY20" fmla="*/ 262360 h 314658"/>
              <a:gd name="connsiteX21" fmla="*/ 389614 w 872100"/>
              <a:gd name="connsiteY21" fmla="*/ 310068 h 314658"/>
              <a:gd name="connsiteX22" fmla="*/ 306125 w 872100"/>
              <a:gd name="connsiteY22" fmla="*/ 310068 h 314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72100" h="314658">
                <a:moveTo>
                  <a:pt x="0" y="67554"/>
                </a:moveTo>
                <a:cubicBezTo>
                  <a:pt x="21203" y="87100"/>
                  <a:pt x="42407" y="106647"/>
                  <a:pt x="63610" y="103334"/>
                </a:cubicBezTo>
                <a:cubicBezTo>
                  <a:pt x="84814" y="100021"/>
                  <a:pt x="103367" y="56289"/>
                  <a:pt x="127221" y="47675"/>
                </a:cubicBezTo>
                <a:cubicBezTo>
                  <a:pt x="151075" y="39061"/>
                  <a:pt x="185531" y="50326"/>
                  <a:pt x="206734" y="51651"/>
                </a:cubicBezTo>
                <a:cubicBezTo>
                  <a:pt x="227937" y="52976"/>
                  <a:pt x="239864" y="62916"/>
                  <a:pt x="254441" y="55627"/>
                </a:cubicBezTo>
                <a:cubicBezTo>
                  <a:pt x="269018" y="48338"/>
                  <a:pt x="278295" y="16533"/>
                  <a:pt x="294198" y="7919"/>
                </a:cubicBezTo>
                <a:cubicBezTo>
                  <a:pt x="310101" y="-695"/>
                  <a:pt x="334617" y="-2683"/>
                  <a:pt x="349857" y="3943"/>
                </a:cubicBezTo>
                <a:cubicBezTo>
                  <a:pt x="365097" y="10569"/>
                  <a:pt x="371061" y="28459"/>
                  <a:pt x="385638" y="47675"/>
                </a:cubicBezTo>
                <a:cubicBezTo>
                  <a:pt x="400215" y="66891"/>
                  <a:pt x="416118" y="111948"/>
                  <a:pt x="437321" y="119237"/>
                </a:cubicBezTo>
                <a:cubicBezTo>
                  <a:pt x="458524" y="126526"/>
                  <a:pt x="492318" y="88094"/>
                  <a:pt x="512859" y="91407"/>
                </a:cubicBezTo>
                <a:cubicBezTo>
                  <a:pt x="533400" y="94720"/>
                  <a:pt x="541351" y="137790"/>
                  <a:pt x="560567" y="139115"/>
                </a:cubicBezTo>
                <a:cubicBezTo>
                  <a:pt x="579783" y="140440"/>
                  <a:pt x="608937" y="99359"/>
                  <a:pt x="628153" y="99359"/>
                </a:cubicBezTo>
                <a:cubicBezTo>
                  <a:pt x="647369" y="99359"/>
                  <a:pt x="653995" y="135139"/>
                  <a:pt x="675861" y="139115"/>
                </a:cubicBezTo>
                <a:cubicBezTo>
                  <a:pt x="697727" y="143091"/>
                  <a:pt x="732845" y="134477"/>
                  <a:pt x="759349" y="123213"/>
                </a:cubicBezTo>
                <a:cubicBezTo>
                  <a:pt x="785853" y="111949"/>
                  <a:pt x="818322" y="69541"/>
                  <a:pt x="834887" y="71529"/>
                </a:cubicBezTo>
                <a:cubicBezTo>
                  <a:pt x="851452" y="73517"/>
                  <a:pt x="856091" y="103335"/>
                  <a:pt x="858741" y="135140"/>
                </a:cubicBezTo>
                <a:cubicBezTo>
                  <a:pt x="861391" y="166945"/>
                  <a:pt x="891871" y="241157"/>
                  <a:pt x="850789" y="262360"/>
                </a:cubicBezTo>
                <a:cubicBezTo>
                  <a:pt x="809707" y="283563"/>
                  <a:pt x="661283" y="260372"/>
                  <a:pt x="612250" y="262360"/>
                </a:cubicBezTo>
                <a:cubicBezTo>
                  <a:pt x="563217" y="264348"/>
                  <a:pt x="577132" y="270974"/>
                  <a:pt x="556591" y="274287"/>
                </a:cubicBezTo>
                <a:cubicBezTo>
                  <a:pt x="536050" y="277600"/>
                  <a:pt x="506896" y="284227"/>
                  <a:pt x="489005" y="282239"/>
                </a:cubicBezTo>
                <a:cubicBezTo>
                  <a:pt x="471115" y="280251"/>
                  <a:pt x="465813" y="257722"/>
                  <a:pt x="449248" y="262360"/>
                </a:cubicBezTo>
                <a:cubicBezTo>
                  <a:pt x="432683" y="266998"/>
                  <a:pt x="413468" y="302117"/>
                  <a:pt x="389614" y="310068"/>
                </a:cubicBezTo>
                <a:cubicBezTo>
                  <a:pt x="365760" y="318019"/>
                  <a:pt x="335942" y="314043"/>
                  <a:pt x="306125" y="310068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4126727" y="3081130"/>
            <a:ext cx="540380" cy="350139"/>
          </a:xfrm>
          <a:custGeom>
            <a:avLst/>
            <a:gdLst>
              <a:gd name="connsiteX0" fmla="*/ 198783 w 540380"/>
              <a:gd name="connsiteY0" fmla="*/ 0 h 350139"/>
              <a:gd name="connsiteX1" fmla="*/ 302150 w 540380"/>
              <a:gd name="connsiteY1" fmla="*/ 83489 h 350139"/>
              <a:gd name="connsiteX2" fmla="*/ 421419 w 540380"/>
              <a:gd name="connsiteY2" fmla="*/ 178905 h 350139"/>
              <a:gd name="connsiteX3" fmla="*/ 457200 w 540380"/>
              <a:gd name="connsiteY3" fmla="*/ 206734 h 350139"/>
              <a:gd name="connsiteX4" fmla="*/ 536713 w 540380"/>
              <a:gd name="connsiteY4" fmla="*/ 246491 h 350139"/>
              <a:gd name="connsiteX5" fmla="*/ 520810 w 540380"/>
              <a:gd name="connsiteY5" fmla="*/ 326004 h 350139"/>
              <a:gd name="connsiteX6" fmla="*/ 465151 w 540380"/>
              <a:gd name="connsiteY6" fmla="*/ 349858 h 350139"/>
              <a:gd name="connsiteX7" fmla="*/ 421419 w 540380"/>
              <a:gd name="connsiteY7" fmla="*/ 314077 h 350139"/>
              <a:gd name="connsiteX8" fmla="*/ 381663 w 540380"/>
              <a:gd name="connsiteY8" fmla="*/ 282272 h 350139"/>
              <a:gd name="connsiteX9" fmla="*/ 314076 w 540380"/>
              <a:gd name="connsiteY9" fmla="*/ 278296 h 350139"/>
              <a:gd name="connsiteX10" fmla="*/ 234563 w 540380"/>
              <a:gd name="connsiteY10" fmla="*/ 234564 h 350139"/>
              <a:gd name="connsiteX11" fmla="*/ 170953 w 540380"/>
              <a:gd name="connsiteY11" fmla="*/ 194807 h 350139"/>
              <a:gd name="connsiteX12" fmla="*/ 111318 w 540380"/>
              <a:gd name="connsiteY12" fmla="*/ 131197 h 350139"/>
              <a:gd name="connsiteX13" fmla="*/ 0 w 540380"/>
              <a:gd name="connsiteY13" fmla="*/ 210710 h 350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0380" h="350139">
                <a:moveTo>
                  <a:pt x="198783" y="0"/>
                </a:moveTo>
                <a:lnTo>
                  <a:pt x="302150" y="83489"/>
                </a:lnTo>
                <a:lnTo>
                  <a:pt x="421419" y="178905"/>
                </a:lnTo>
                <a:cubicBezTo>
                  <a:pt x="447261" y="199446"/>
                  <a:pt x="437984" y="195470"/>
                  <a:pt x="457200" y="206734"/>
                </a:cubicBezTo>
                <a:cubicBezTo>
                  <a:pt x="476416" y="217998"/>
                  <a:pt x="526111" y="226613"/>
                  <a:pt x="536713" y="246491"/>
                </a:cubicBezTo>
                <a:cubicBezTo>
                  <a:pt x="547315" y="266369"/>
                  <a:pt x="532737" y="308776"/>
                  <a:pt x="520810" y="326004"/>
                </a:cubicBezTo>
                <a:cubicBezTo>
                  <a:pt x="508883" y="343232"/>
                  <a:pt x="481716" y="351846"/>
                  <a:pt x="465151" y="349858"/>
                </a:cubicBezTo>
                <a:cubicBezTo>
                  <a:pt x="448586" y="347870"/>
                  <a:pt x="421419" y="314077"/>
                  <a:pt x="421419" y="314077"/>
                </a:cubicBezTo>
                <a:cubicBezTo>
                  <a:pt x="407504" y="302813"/>
                  <a:pt x="399553" y="288235"/>
                  <a:pt x="381663" y="282272"/>
                </a:cubicBezTo>
                <a:cubicBezTo>
                  <a:pt x="363773" y="276309"/>
                  <a:pt x="338593" y="286247"/>
                  <a:pt x="314076" y="278296"/>
                </a:cubicBezTo>
                <a:cubicBezTo>
                  <a:pt x="289559" y="270345"/>
                  <a:pt x="258417" y="248479"/>
                  <a:pt x="234563" y="234564"/>
                </a:cubicBezTo>
                <a:cubicBezTo>
                  <a:pt x="210709" y="220649"/>
                  <a:pt x="191494" y="212035"/>
                  <a:pt x="170953" y="194807"/>
                </a:cubicBezTo>
                <a:cubicBezTo>
                  <a:pt x="150412" y="177579"/>
                  <a:pt x="139810" y="128547"/>
                  <a:pt x="111318" y="131197"/>
                </a:cubicBezTo>
                <a:cubicBezTo>
                  <a:pt x="82826" y="133847"/>
                  <a:pt x="41413" y="172278"/>
                  <a:pt x="0" y="21071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3759042" y="2504017"/>
            <a:ext cx="204791" cy="390258"/>
          </a:xfrm>
          <a:custGeom>
            <a:avLst/>
            <a:gdLst>
              <a:gd name="connsiteX0" fmla="*/ 133121 w 204791"/>
              <a:gd name="connsiteY0" fmla="*/ 390258 h 390258"/>
              <a:gd name="connsiteX1" fmla="*/ 77462 w 204791"/>
              <a:gd name="connsiteY1" fmla="*/ 350501 h 390258"/>
              <a:gd name="connsiteX2" fmla="*/ 13852 w 204791"/>
              <a:gd name="connsiteY2" fmla="*/ 239183 h 390258"/>
              <a:gd name="connsiteX3" fmla="*/ 5901 w 204791"/>
              <a:gd name="connsiteY3" fmla="*/ 183524 h 390258"/>
              <a:gd name="connsiteX4" fmla="*/ 5901 w 204791"/>
              <a:gd name="connsiteY4" fmla="*/ 644 h 390258"/>
              <a:gd name="connsiteX5" fmla="*/ 81438 w 204791"/>
              <a:gd name="connsiteY5" fmla="*/ 123889 h 390258"/>
              <a:gd name="connsiteX6" fmla="*/ 141073 w 204791"/>
              <a:gd name="connsiteY6" fmla="*/ 151719 h 390258"/>
              <a:gd name="connsiteX7" fmla="*/ 184805 w 204791"/>
              <a:gd name="connsiteY7" fmla="*/ 195451 h 390258"/>
              <a:gd name="connsiteX8" fmla="*/ 204683 w 204791"/>
              <a:gd name="connsiteY8" fmla="*/ 251110 h 390258"/>
              <a:gd name="connsiteX9" fmla="*/ 192756 w 204791"/>
              <a:gd name="connsiteY9" fmla="*/ 338574 h 390258"/>
              <a:gd name="connsiteX10" fmla="*/ 192756 w 204791"/>
              <a:gd name="connsiteY10" fmla="*/ 342550 h 390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4791" h="390258">
                <a:moveTo>
                  <a:pt x="133121" y="390258"/>
                </a:moveTo>
                <a:cubicBezTo>
                  <a:pt x="115230" y="382969"/>
                  <a:pt x="97340" y="375680"/>
                  <a:pt x="77462" y="350501"/>
                </a:cubicBezTo>
                <a:cubicBezTo>
                  <a:pt x="57584" y="325322"/>
                  <a:pt x="25779" y="267012"/>
                  <a:pt x="13852" y="239183"/>
                </a:cubicBezTo>
                <a:cubicBezTo>
                  <a:pt x="1925" y="211353"/>
                  <a:pt x="7226" y="223280"/>
                  <a:pt x="5901" y="183524"/>
                </a:cubicBezTo>
                <a:cubicBezTo>
                  <a:pt x="4576" y="143768"/>
                  <a:pt x="-6688" y="10583"/>
                  <a:pt x="5901" y="644"/>
                </a:cubicBezTo>
                <a:cubicBezTo>
                  <a:pt x="18490" y="-9295"/>
                  <a:pt x="58909" y="98710"/>
                  <a:pt x="81438" y="123889"/>
                </a:cubicBezTo>
                <a:cubicBezTo>
                  <a:pt x="103967" y="149068"/>
                  <a:pt x="123845" y="139792"/>
                  <a:pt x="141073" y="151719"/>
                </a:cubicBezTo>
                <a:cubicBezTo>
                  <a:pt x="158301" y="163646"/>
                  <a:pt x="174203" y="178886"/>
                  <a:pt x="184805" y="195451"/>
                </a:cubicBezTo>
                <a:cubicBezTo>
                  <a:pt x="195407" y="212016"/>
                  <a:pt x="203358" y="227256"/>
                  <a:pt x="204683" y="251110"/>
                </a:cubicBezTo>
                <a:cubicBezTo>
                  <a:pt x="206008" y="274964"/>
                  <a:pt x="194744" y="323334"/>
                  <a:pt x="192756" y="338574"/>
                </a:cubicBezTo>
                <a:cubicBezTo>
                  <a:pt x="190768" y="353814"/>
                  <a:pt x="191762" y="348182"/>
                  <a:pt x="192756" y="34255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843183" y="2317271"/>
            <a:ext cx="323300" cy="533272"/>
          </a:xfrm>
          <a:custGeom>
            <a:avLst/>
            <a:gdLst>
              <a:gd name="connsiteX0" fmla="*/ 211982 w 323300"/>
              <a:gd name="connsiteY0" fmla="*/ 533272 h 533272"/>
              <a:gd name="connsiteX1" fmla="*/ 239812 w 323300"/>
              <a:gd name="connsiteY1" fmla="*/ 437856 h 533272"/>
              <a:gd name="connsiteX2" fmla="*/ 200055 w 323300"/>
              <a:gd name="connsiteY2" fmla="*/ 334489 h 533272"/>
              <a:gd name="connsiteX3" fmla="*/ 120542 w 323300"/>
              <a:gd name="connsiteY3" fmla="*/ 262927 h 533272"/>
              <a:gd name="connsiteX4" fmla="*/ 60907 w 323300"/>
              <a:gd name="connsiteY4" fmla="*/ 223171 h 533272"/>
              <a:gd name="connsiteX5" fmla="*/ 21151 w 323300"/>
              <a:gd name="connsiteY5" fmla="*/ 159560 h 533272"/>
              <a:gd name="connsiteX6" fmla="*/ 9224 w 323300"/>
              <a:gd name="connsiteY6" fmla="*/ 119804 h 533272"/>
              <a:gd name="connsiteX7" fmla="*/ 1273 w 323300"/>
              <a:gd name="connsiteY7" fmla="*/ 91974 h 533272"/>
              <a:gd name="connsiteX8" fmla="*/ 37054 w 323300"/>
              <a:gd name="connsiteY8" fmla="*/ 20412 h 533272"/>
              <a:gd name="connsiteX9" fmla="*/ 84761 w 323300"/>
              <a:gd name="connsiteY9" fmla="*/ 534 h 533272"/>
              <a:gd name="connsiteX10" fmla="*/ 100664 w 323300"/>
              <a:gd name="connsiteY10" fmla="*/ 36315 h 533272"/>
              <a:gd name="connsiteX11" fmla="*/ 60907 w 323300"/>
              <a:gd name="connsiteY11" fmla="*/ 52218 h 533272"/>
              <a:gd name="connsiteX12" fmla="*/ 25127 w 323300"/>
              <a:gd name="connsiteY12" fmla="*/ 103901 h 533272"/>
              <a:gd name="connsiteX13" fmla="*/ 76810 w 323300"/>
              <a:gd name="connsiteY13" fmla="*/ 199317 h 533272"/>
              <a:gd name="connsiteX14" fmla="*/ 136445 w 323300"/>
              <a:gd name="connsiteY14" fmla="*/ 227146 h 533272"/>
              <a:gd name="connsiteX15" fmla="*/ 164274 w 323300"/>
              <a:gd name="connsiteY15" fmla="*/ 203292 h 533272"/>
              <a:gd name="connsiteX16" fmla="*/ 204031 w 323300"/>
              <a:gd name="connsiteY16" fmla="*/ 179439 h 533272"/>
              <a:gd name="connsiteX17" fmla="*/ 196080 w 323300"/>
              <a:gd name="connsiteY17" fmla="*/ 247025 h 533272"/>
              <a:gd name="connsiteX18" fmla="*/ 184153 w 323300"/>
              <a:gd name="connsiteY18" fmla="*/ 258952 h 533272"/>
              <a:gd name="connsiteX19" fmla="*/ 267641 w 323300"/>
              <a:gd name="connsiteY19" fmla="*/ 334489 h 533272"/>
              <a:gd name="connsiteX20" fmla="*/ 323300 w 323300"/>
              <a:gd name="connsiteY20" fmla="*/ 473637 h 533272"/>
              <a:gd name="connsiteX21" fmla="*/ 323300 w 323300"/>
              <a:gd name="connsiteY21" fmla="*/ 473637 h 533272"/>
              <a:gd name="connsiteX22" fmla="*/ 323300 w 323300"/>
              <a:gd name="connsiteY22" fmla="*/ 473637 h 533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3300" h="533272">
                <a:moveTo>
                  <a:pt x="211982" y="533272"/>
                </a:moveTo>
                <a:cubicBezTo>
                  <a:pt x="226891" y="502129"/>
                  <a:pt x="241800" y="470986"/>
                  <a:pt x="239812" y="437856"/>
                </a:cubicBezTo>
                <a:cubicBezTo>
                  <a:pt x="237824" y="404725"/>
                  <a:pt x="219933" y="363644"/>
                  <a:pt x="200055" y="334489"/>
                </a:cubicBezTo>
                <a:cubicBezTo>
                  <a:pt x="180177" y="305334"/>
                  <a:pt x="143733" y="281480"/>
                  <a:pt x="120542" y="262927"/>
                </a:cubicBezTo>
                <a:cubicBezTo>
                  <a:pt x="97351" y="244374"/>
                  <a:pt x="77472" y="240399"/>
                  <a:pt x="60907" y="223171"/>
                </a:cubicBezTo>
                <a:cubicBezTo>
                  <a:pt x="44342" y="205943"/>
                  <a:pt x="29765" y="176788"/>
                  <a:pt x="21151" y="159560"/>
                </a:cubicBezTo>
                <a:cubicBezTo>
                  <a:pt x="12537" y="142332"/>
                  <a:pt x="12537" y="131068"/>
                  <a:pt x="9224" y="119804"/>
                </a:cubicBezTo>
                <a:cubicBezTo>
                  <a:pt x="5911" y="108540"/>
                  <a:pt x="-3365" y="108539"/>
                  <a:pt x="1273" y="91974"/>
                </a:cubicBezTo>
                <a:cubicBezTo>
                  <a:pt x="5911" y="75409"/>
                  <a:pt x="23139" y="35652"/>
                  <a:pt x="37054" y="20412"/>
                </a:cubicBezTo>
                <a:cubicBezTo>
                  <a:pt x="50969" y="5172"/>
                  <a:pt x="74159" y="-2116"/>
                  <a:pt x="84761" y="534"/>
                </a:cubicBezTo>
                <a:cubicBezTo>
                  <a:pt x="95363" y="3184"/>
                  <a:pt x="104640" y="27701"/>
                  <a:pt x="100664" y="36315"/>
                </a:cubicBezTo>
                <a:cubicBezTo>
                  <a:pt x="96688" y="44929"/>
                  <a:pt x="73496" y="40954"/>
                  <a:pt x="60907" y="52218"/>
                </a:cubicBezTo>
                <a:cubicBezTo>
                  <a:pt x="48317" y="63482"/>
                  <a:pt x="22477" y="79385"/>
                  <a:pt x="25127" y="103901"/>
                </a:cubicBezTo>
                <a:cubicBezTo>
                  <a:pt x="27777" y="128417"/>
                  <a:pt x="58257" y="178776"/>
                  <a:pt x="76810" y="199317"/>
                </a:cubicBezTo>
                <a:cubicBezTo>
                  <a:pt x="95363" y="219858"/>
                  <a:pt x="121868" y="226483"/>
                  <a:pt x="136445" y="227146"/>
                </a:cubicBezTo>
                <a:cubicBezTo>
                  <a:pt x="151022" y="227808"/>
                  <a:pt x="153010" y="211243"/>
                  <a:pt x="164274" y="203292"/>
                </a:cubicBezTo>
                <a:cubicBezTo>
                  <a:pt x="175538" y="195341"/>
                  <a:pt x="198730" y="172150"/>
                  <a:pt x="204031" y="179439"/>
                </a:cubicBezTo>
                <a:cubicBezTo>
                  <a:pt x="209332" y="186728"/>
                  <a:pt x="199393" y="233773"/>
                  <a:pt x="196080" y="247025"/>
                </a:cubicBezTo>
                <a:cubicBezTo>
                  <a:pt x="192767" y="260277"/>
                  <a:pt x="172226" y="244375"/>
                  <a:pt x="184153" y="258952"/>
                </a:cubicBezTo>
                <a:cubicBezTo>
                  <a:pt x="196080" y="273529"/>
                  <a:pt x="244450" y="298708"/>
                  <a:pt x="267641" y="334489"/>
                </a:cubicBezTo>
                <a:cubicBezTo>
                  <a:pt x="290832" y="370270"/>
                  <a:pt x="323300" y="473637"/>
                  <a:pt x="323300" y="473637"/>
                </a:cubicBezTo>
                <a:lnTo>
                  <a:pt x="323300" y="473637"/>
                </a:lnTo>
                <a:lnTo>
                  <a:pt x="323300" y="473637"/>
                </a:lnTo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V="1">
            <a:off x="4179289" y="289156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4483893" y="3045619"/>
            <a:ext cx="226797" cy="78747"/>
          </a:xfrm>
          <a:custGeom>
            <a:avLst/>
            <a:gdLst>
              <a:gd name="connsiteX0" fmla="*/ 216694 w 226797"/>
              <a:gd name="connsiteY0" fmla="*/ 0 h 78747"/>
              <a:gd name="connsiteX1" fmla="*/ 223838 w 226797"/>
              <a:gd name="connsiteY1" fmla="*/ 76200 h 78747"/>
              <a:gd name="connsiteX2" fmla="*/ 173832 w 226797"/>
              <a:gd name="connsiteY2" fmla="*/ 47625 h 78747"/>
              <a:gd name="connsiteX3" fmla="*/ 142875 w 226797"/>
              <a:gd name="connsiteY3" fmla="*/ 19050 h 78747"/>
              <a:gd name="connsiteX4" fmla="*/ 104775 w 226797"/>
              <a:gd name="connsiteY4" fmla="*/ 78581 h 78747"/>
              <a:gd name="connsiteX5" fmla="*/ 73819 w 226797"/>
              <a:gd name="connsiteY5" fmla="*/ 38100 h 78747"/>
              <a:gd name="connsiteX6" fmla="*/ 35719 w 226797"/>
              <a:gd name="connsiteY6" fmla="*/ 76200 h 78747"/>
              <a:gd name="connsiteX7" fmla="*/ 0 w 226797"/>
              <a:gd name="connsiteY7" fmla="*/ 14287 h 7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6797" h="78747">
                <a:moveTo>
                  <a:pt x="216694" y="0"/>
                </a:moveTo>
                <a:cubicBezTo>
                  <a:pt x="223838" y="34131"/>
                  <a:pt x="230982" y="68263"/>
                  <a:pt x="223838" y="76200"/>
                </a:cubicBezTo>
                <a:cubicBezTo>
                  <a:pt x="216694" y="84137"/>
                  <a:pt x="187326" y="57150"/>
                  <a:pt x="173832" y="47625"/>
                </a:cubicBezTo>
                <a:cubicBezTo>
                  <a:pt x="160338" y="38100"/>
                  <a:pt x="154384" y="13891"/>
                  <a:pt x="142875" y="19050"/>
                </a:cubicBezTo>
                <a:cubicBezTo>
                  <a:pt x="131365" y="24209"/>
                  <a:pt x="116284" y="75406"/>
                  <a:pt x="104775" y="78581"/>
                </a:cubicBezTo>
                <a:cubicBezTo>
                  <a:pt x="93266" y="81756"/>
                  <a:pt x="85328" y="38497"/>
                  <a:pt x="73819" y="38100"/>
                </a:cubicBezTo>
                <a:cubicBezTo>
                  <a:pt x="62310" y="37703"/>
                  <a:pt x="48022" y="80169"/>
                  <a:pt x="35719" y="76200"/>
                </a:cubicBezTo>
                <a:cubicBezTo>
                  <a:pt x="23416" y="72231"/>
                  <a:pt x="11708" y="43259"/>
                  <a:pt x="0" y="14287"/>
                </a:cubicBezTo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4405162" y="3064670"/>
            <a:ext cx="254118" cy="252412"/>
          </a:xfrm>
          <a:custGeom>
            <a:avLst/>
            <a:gdLst>
              <a:gd name="connsiteX0" fmla="*/ 71588 w 254118"/>
              <a:gd name="connsiteY0" fmla="*/ 0 h 252412"/>
              <a:gd name="connsiteX1" fmla="*/ 9676 w 254118"/>
              <a:gd name="connsiteY1" fmla="*/ 21431 h 252412"/>
              <a:gd name="connsiteX2" fmla="*/ 21582 w 254118"/>
              <a:gd name="connsiteY2" fmla="*/ 54768 h 252412"/>
              <a:gd name="connsiteX3" fmla="*/ 209701 w 254118"/>
              <a:gd name="connsiteY3" fmla="*/ 221456 h 252412"/>
              <a:gd name="connsiteX4" fmla="*/ 250182 w 254118"/>
              <a:gd name="connsiteY4" fmla="*/ 157162 h 252412"/>
              <a:gd name="connsiteX5" fmla="*/ 252563 w 254118"/>
              <a:gd name="connsiteY5" fmla="*/ 252412 h 252412"/>
              <a:gd name="connsiteX6" fmla="*/ 252563 w 254118"/>
              <a:gd name="connsiteY6" fmla="*/ 252412 h 25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118" h="252412">
                <a:moveTo>
                  <a:pt x="71588" y="0"/>
                </a:moveTo>
                <a:cubicBezTo>
                  <a:pt x="44799" y="6151"/>
                  <a:pt x="18010" y="12303"/>
                  <a:pt x="9676" y="21431"/>
                </a:cubicBezTo>
                <a:cubicBezTo>
                  <a:pt x="1342" y="30559"/>
                  <a:pt x="-11755" y="21431"/>
                  <a:pt x="21582" y="54768"/>
                </a:cubicBezTo>
                <a:cubicBezTo>
                  <a:pt x="54919" y="88105"/>
                  <a:pt x="171601" y="204390"/>
                  <a:pt x="209701" y="221456"/>
                </a:cubicBezTo>
                <a:cubicBezTo>
                  <a:pt x="247801" y="238522"/>
                  <a:pt x="243038" y="152003"/>
                  <a:pt x="250182" y="157162"/>
                </a:cubicBezTo>
                <a:cubicBezTo>
                  <a:pt x="257326" y="162321"/>
                  <a:pt x="252563" y="252412"/>
                  <a:pt x="252563" y="252412"/>
                </a:cubicBezTo>
                <a:lnTo>
                  <a:pt x="252563" y="252412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4332203" y="3052754"/>
            <a:ext cx="331860" cy="274817"/>
          </a:xfrm>
          <a:custGeom>
            <a:avLst/>
            <a:gdLst>
              <a:gd name="connsiteX0" fmla="*/ 139785 w 331860"/>
              <a:gd name="connsiteY0" fmla="*/ 9 h 274817"/>
              <a:gd name="connsiteX1" fmla="*/ 1672 w 331860"/>
              <a:gd name="connsiteY1" fmla="*/ 28584 h 274817"/>
              <a:gd name="connsiteX2" fmla="*/ 77872 w 331860"/>
              <a:gd name="connsiteY2" fmla="*/ 102402 h 274817"/>
              <a:gd name="connsiteX3" fmla="*/ 287422 w 331860"/>
              <a:gd name="connsiteY3" fmla="*/ 254802 h 274817"/>
              <a:gd name="connsiteX4" fmla="*/ 327903 w 331860"/>
              <a:gd name="connsiteY4" fmla="*/ 264327 h 274817"/>
              <a:gd name="connsiteX5" fmla="*/ 327903 w 331860"/>
              <a:gd name="connsiteY5" fmla="*/ 173840 h 274817"/>
              <a:gd name="connsiteX6" fmla="*/ 306472 w 331860"/>
              <a:gd name="connsiteY6" fmla="*/ 242896 h 274817"/>
              <a:gd name="connsiteX7" fmla="*/ 256466 w 331860"/>
              <a:gd name="connsiteY7" fmla="*/ 219084 h 274817"/>
              <a:gd name="connsiteX8" fmla="*/ 70728 w 331860"/>
              <a:gd name="connsiteY8" fmla="*/ 50015 h 274817"/>
              <a:gd name="connsiteX9" fmla="*/ 80253 w 331860"/>
              <a:gd name="connsiteY9" fmla="*/ 30965 h 274817"/>
              <a:gd name="connsiteX10" fmla="*/ 139785 w 331860"/>
              <a:gd name="connsiteY10" fmla="*/ 9 h 27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860" h="274817">
                <a:moveTo>
                  <a:pt x="139785" y="9"/>
                </a:moveTo>
                <a:cubicBezTo>
                  <a:pt x="126688" y="-388"/>
                  <a:pt x="11991" y="11519"/>
                  <a:pt x="1672" y="28584"/>
                </a:cubicBezTo>
                <a:cubicBezTo>
                  <a:pt x="-8647" y="45649"/>
                  <a:pt x="30247" y="64699"/>
                  <a:pt x="77872" y="102402"/>
                </a:cubicBezTo>
                <a:cubicBezTo>
                  <a:pt x="125497" y="140105"/>
                  <a:pt x="245750" y="227815"/>
                  <a:pt x="287422" y="254802"/>
                </a:cubicBezTo>
                <a:cubicBezTo>
                  <a:pt x="329094" y="281789"/>
                  <a:pt x="321156" y="277821"/>
                  <a:pt x="327903" y="264327"/>
                </a:cubicBezTo>
                <a:cubicBezTo>
                  <a:pt x="334650" y="250833"/>
                  <a:pt x="331475" y="177412"/>
                  <a:pt x="327903" y="173840"/>
                </a:cubicBezTo>
                <a:cubicBezTo>
                  <a:pt x="324331" y="170268"/>
                  <a:pt x="318378" y="235355"/>
                  <a:pt x="306472" y="242896"/>
                </a:cubicBezTo>
                <a:cubicBezTo>
                  <a:pt x="294566" y="250437"/>
                  <a:pt x="295757" y="251231"/>
                  <a:pt x="256466" y="219084"/>
                </a:cubicBezTo>
                <a:cubicBezTo>
                  <a:pt x="217175" y="186937"/>
                  <a:pt x="100097" y="81368"/>
                  <a:pt x="70728" y="50015"/>
                </a:cubicBezTo>
                <a:cubicBezTo>
                  <a:pt x="41359" y="18662"/>
                  <a:pt x="68744" y="37712"/>
                  <a:pt x="80253" y="30965"/>
                </a:cubicBezTo>
                <a:cubicBezTo>
                  <a:pt x="91762" y="24218"/>
                  <a:pt x="152882" y="406"/>
                  <a:pt x="139785" y="9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3328967" y="1380653"/>
            <a:ext cx="812993" cy="1928963"/>
          </a:xfrm>
          <a:custGeom>
            <a:avLst/>
            <a:gdLst>
              <a:gd name="connsiteX0" fmla="*/ 812993 w 812993"/>
              <a:gd name="connsiteY0" fmla="*/ 1901228 h 1928963"/>
              <a:gd name="connsiteX1" fmla="*/ 690772 w 812993"/>
              <a:gd name="connsiteY1" fmla="*/ 1928389 h 1928963"/>
              <a:gd name="connsiteX2" fmla="*/ 496122 w 812993"/>
              <a:gd name="connsiteY2" fmla="*/ 1878595 h 1928963"/>
              <a:gd name="connsiteX3" fmla="*/ 337686 w 812993"/>
              <a:gd name="connsiteY3" fmla="*/ 1788060 h 1928963"/>
              <a:gd name="connsiteX4" fmla="*/ 152090 w 812993"/>
              <a:gd name="connsiteY4" fmla="*/ 1575303 h 1928963"/>
              <a:gd name="connsiteX5" fmla="*/ 38922 w 812993"/>
              <a:gd name="connsiteY5" fmla="*/ 1353494 h 1928963"/>
              <a:gd name="connsiteX6" fmla="*/ 7235 w 812993"/>
              <a:gd name="connsiteY6" fmla="*/ 1113577 h 1928963"/>
              <a:gd name="connsiteX7" fmla="*/ 11762 w 812993"/>
              <a:gd name="connsiteY7" fmla="*/ 841973 h 1928963"/>
              <a:gd name="connsiteX8" fmla="*/ 129457 w 812993"/>
              <a:gd name="connsiteY8" fmla="*/ 525101 h 1928963"/>
              <a:gd name="connsiteX9" fmla="*/ 310526 w 812993"/>
              <a:gd name="connsiteY9" fmla="*/ 262551 h 1928963"/>
              <a:gd name="connsiteX10" fmla="*/ 545916 w 812993"/>
              <a:gd name="connsiteY10" fmla="*/ 72428 h 1928963"/>
              <a:gd name="connsiteX11" fmla="*/ 726985 w 812993"/>
              <a:gd name="connsiteY11" fmla="*/ 0 h 1928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2993" h="1928963">
                <a:moveTo>
                  <a:pt x="812993" y="1901228"/>
                </a:moveTo>
                <a:cubicBezTo>
                  <a:pt x="778288" y="1916694"/>
                  <a:pt x="743584" y="1932161"/>
                  <a:pt x="690772" y="1928389"/>
                </a:cubicBezTo>
                <a:cubicBezTo>
                  <a:pt x="637960" y="1924617"/>
                  <a:pt x="554970" y="1901983"/>
                  <a:pt x="496122" y="1878595"/>
                </a:cubicBezTo>
                <a:cubicBezTo>
                  <a:pt x="437274" y="1855207"/>
                  <a:pt x="395025" y="1838609"/>
                  <a:pt x="337686" y="1788060"/>
                </a:cubicBezTo>
                <a:cubicBezTo>
                  <a:pt x="280347" y="1737511"/>
                  <a:pt x="201884" y="1647731"/>
                  <a:pt x="152090" y="1575303"/>
                </a:cubicBezTo>
                <a:cubicBezTo>
                  <a:pt x="102296" y="1502875"/>
                  <a:pt x="63064" y="1430448"/>
                  <a:pt x="38922" y="1353494"/>
                </a:cubicBezTo>
                <a:cubicBezTo>
                  <a:pt x="14779" y="1276540"/>
                  <a:pt x="11762" y="1198830"/>
                  <a:pt x="7235" y="1113577"/>
                </a:cubicBezTo>
                <a:cubicBezTo>
                  <a:pt x="2708" y="1028324"/>
                  <a:pt x="-8608" y="940052"/>
                  <a:pt x="11762" y="841973"/>
                </a:cubicBezTo>
                <a:cubicBezTo>
                  <a:pt x="32132" y="743894"/>
                  <a:pt x="79663" y="621671"/>
                  <a:pt x="129457" y="525101"/>
                </a:cubicBezTo>
                <a:cubicBezTo>
                  <a:pt x="179251" y="428531"/>
                  <a:pt x="241116" y="337996"/>
                  <a:pt x="310526" y="262551"/>
                </a:cubicBezTo>
                <a:cubicBezTo>
                  <a:pt x="379936" y="187106"/>
                  <a:pt x="476506" y="116186"/>
                  <a:pt x="545916" y="72428"/>
                </a:cubicBezTo>
                <a:cubicBezTo>
                  <a:pt x="615326" y="28670"/>
                  <a:pt x="671155" y="14335"/>
                  <a:pt x="726985" y="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3648547" y="1772816"/>
            <a:ext cx="1822297" cy="2332931"/>
          </a:xfrm>
          <a:custGeom>
            <a:avLst/>
            <a:gdLst>
              <a:gd name="connsiteX0" fmla="*/ 109061 w 1818189"/>
              <a:gd name="connsiteY0" fmla="*/ 820873 h 2215107"/>
              <a:gd name="connsiteX1" fmla="*/ 23053 w 1818189"/>
              <a:gd name="connsiteY1" fmla="*/ 662437 h 2215107"/>
              <a:gd name="connsiteX2" fmla="*/ 419 w 1818189"/>
              <a:gd name="connsiteY2" fmla="*/ 535689 h 2215107"/>
              <a:gd name="connsiteX3" fmla="*/ 36633 w 1818189"/>
              <a:gd name="connsiteY3" fmla="*/ 417994 h 2215107"/>
              <a:gd name="connsiteX4" fmla="*/ 154328 w 1818189"/>
              <a:gd name="connsiteY4" fmla="*/ 255031 h 2215107"/>
              <a:gd name="connsiteX5" fmla="*/ 398772 w 1818189"/>
              <a:gd name="connsiteY5" fmla="*/ 83015 h 2215107"/>
              <a:gd name="connsiteX6" fmla="*/ 602475 w 1818189"/>
              <a:gd name="connsiteY6" fmla="*/ 10588 h 2215107"/>
              <a:gd name="connsiteX7" fmla="*/ 996300 w 1818189"/>
              <a:gd name="connsiteY7" fmla="*/ 6061 h 2215107"/>
              <a:gd name="connsiteX8" fmla="*/ 1249797 w 1818189"/>
              <a:gd name="connsiteY8" fmla="*/ 64909 h 2215107"/>
              <a:gd name="connsiteX9" fmla="*/ 1494241 w 1818189"/>
              <a:gd name="connsiteY9" fmla="*/ 191657 h 2215107"/>
              <a:gd name="connsiteX10" fmla="*/ 1697944 w 1818189"/>
              <a:gd name="connsiteY10" fmla="*/ 458734 h 2215107"/>
              <a:gd name="connsiteX11" fmla="*/ 1802059 w 1818189"/>
              <a:gd name="connsiteY11" fmla="*/ 689598 h 2215107"/>
              <a:gd name="connsiteX12" fmla="*/ 1815639 w 1818189"/>
              <a:gd name="connsiteY12" fmla="*/ 943095 h 2215107"/>
              <a:gd name="connsiteX13" fmla="*/ 1811112 w 1818189"/>
              <a:gd name="connsiteY13" fmla="*/ 1187538 h 2215107"/>
              <a:gd name="connsiteX14" fmla="*/ 1747738 w 1818189"/>
              <a:gd name="connsiteY14" fmla="*/ 1445562 h 2215107"/>
              <a:gd name="connsiteX15" fmla="*/ 1598356 w 1818189"/>
              <a:gd name="connsiteY15" fmla="*/ 1735273 h 2215107"/>
              <a:gd name="connsiteX16" fmla="*/ 1435394 w 1818189"/>
              <a:gd name="connsiteY16" fmla="*/ 1948029 h 2215107"/>
              <a:gd name="connsiteX17" fmla="*/ 964613 w 1818189"/>
              <a:gd name="connsiteY17" fmla="*/ 2215107 h 2215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18189" h="2215107">
                <a:moveTo>
                  <a:pt x="109061" y="820873"/>
                </a:moveTo>
                <a:cubicBezTo>
                  <a:pt x="75110" y="765420"/>
                  <a:pt x="41160" y="709968"/>
                  <a:pt x="23053" y="662437"/>
                </a:cubicBezTo>
                <a:cubicBezTo>
                  <a:pt x="4946" y="614906"/>
                  <a:pt x="-1844" y="576429"/>
                  <a:pt x="419" y="535689"/>
                </a:cubicBezTo>
                <a:cubicBezTo>
                  <a:pt x="2682" y="494949"/>
                  <a:pt x="10982" y="464770"/>
                  <a:pt x="36633" y="417994"/>
                </a:cubicBezTo>
                <a:cubicBezTo>
                  <a:pt x="62284" y="371218"/>
                  <a:pt x="93972" y="310861"/>
                  <a:pt x="154328" y="255031"/>
                </a:cubicBezTo>
                <a:cubicBezTo>
                  <a:pt x="214684" y="199201"/>
                  <a:pt x="324081" y="123755"/>
                  <a:pt x="398772" y="83015"/>
                </a:cubicBezTo>
                <a:cubicBezTo>
                  <a:pt x="473463" y="42275"/>
                  <a:pt x="502887" y="23414"/>
                  <a:pt x="602475" y="10588"/>
                </a:cubicBezTo>
                <a:cubicBezTo>
                  <a:pt x="702063" y="-2238"/>
                  <a:pt x="888413" y="-2992"/>
                  <a:pt x="996300" y="6061"/>
                </a:cubicBezTo>
                <a:cubicBezTo>
                  <a:pt x="1104187" y="15114"/>
                  <a:pt x="1166807" y="33976"/>
                  <a:pt x="1249797" y="64909"/>
                </a:cubicBezTo>
                <a:cubicBezTo>
                  <a:pt x="1332787" y="95842"/>
                  <a:pt x="1419550" y="126020"/>
                  <a:pt x="1494241" y="191657"/>
                </a:cubicBezTo>
                <a:cubicBezTo>
                  <a:pt x="1568932" y="257294"/>
                  <a:pt x="1646641" y="375744"/>
                  <a:pt x="1697944" y="458734"/>
                </a:cubicBezTo>
                <a:cubicBezTo>
                  <a:pt x="1749247" y="541724"/>
                  <a:pt x="1782443" y="608871"/>
                  <a:pt x="1802059" y="689598"/>
                </a:cubicBezTo>
                <a:cubicBezTo>
                  <a:pt x="1821675" y="770325"/>
                  <a:pt x="1814130" y="860105"/>
                  <a:pt x="1815639" y="943095"/>
                </a:cubicBezTo>
                <a:cubicBezTo>
                  <a:pt x="1817148" y="1026085"/>
                  <a:pt x="1822429" y="1103794"/>
                  <a:pt x="1811112" y="1187538"/>
                </a:cubicBezTo>
                <a:cubicBezTo>
                  <a:pt x="1799795" y="1271282"/>
                  <a:pt x="1783197" y="1354273"/>
                  <a:pt x="1747738" y="1445562"/>
                </a:cubicBezTo>
                <a:cubicBezTo>
                  <a:pt x="1712279" y="1536851"/>
                  <a:pt x="1650413" y="1651529"/>
                  <a:pt x="1598356" y="1735273"/>
                </a:cubicBezTo>
                <a:cubicBezTo>
                  <a:pt x="1546299" y="1819017"/>
                  <a:pt x="1541018" y="1868057"/>
                  <a:pt x="1435394" y="1948029"/>
                </a:cubicBezTo>
                <a:cubicBezTo>
                  <a:pt x="1329770" y="2028001"/>
                  <a:pt x="1147191" y="2121554"/>
                  <a:pt x="964613" y="2215107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3904062" y="1904163"/>
            <a:ext cx="2122926" cy="4195186"/>
          </a:xfrm>
          <a:custGeom>
            <a:avLst/>
            <a:gdLst>
              <a:gd name="connsiteX0" fmla="*/ 527261 w 2122926"/>
              <a:gd name="connsiteY0" fmla="*/ 4195186 h 4195186"/>
              <a:gd name="connsiteX1" fmla="*/ 306197 w 2122926"/>
              <a:gd name="connsiteY1" fmla="*/ 4094703 h 4195186"/>
              <a:gd name="connsiteX2" fmla="*/ 115279 w 2122926"/>
              <a:gd name="connsiteY2" fmla="*/ 3878663 h 4195186"/>
              <a:gd name="connsiteX3" fmla="*/ 9771 w 2122926"/>
              <a:gd name="connsiteY3" fmla="*/ 3632479 h 4195186"/>
              <a:gd name="connsiteX4" fmla="*/ 9771 w 2122926"/>
              <a:gd name="connsiteY4" fmla="*/ 3381270 h 4195186"/>
              <a:gd name="connsiteX5" fmla="*/ 54989 w 2122926"/>
              <a:gd name="connsiteY5" fmla="*/ 3160206 h 4195186"/>
              <a:gd name="connsiteX6" fmla="*/ 260980 w 2122926"/>
              <a:gd name="connsiteY6" fmla="*/ 2873828 h 4195186"/>
              <a:gd name="connsiteX7" fmla="*/ 607648 w 2122926"/>
              <a:gd name="connsiteY7" fmla="*/ 2652764 h 4195186"/>
              <a:gd name="connsiteX8" fmla="*/ 1049775 w 2122926"/>
              <a:gd name="connsiteY8" fmla="*/ 2451797 h 4195186"/>
              <a:gd name="connsiteX9" fmla="*/ 1496927 w 2122926"/>
              <a:gd name="connsiteY9" fmla="*/ 2215661 h 4195186"/>
              <a:gd name="connsiteX10" fmla="*/ 1823498 w 2122926"/>
              <a:gd name="connsiteY10" fmla="*/ 1899138 h 4195186"/>
              <a:gd name="connsiteX11" fmla="*/ 2044562 w 2122926"/>
              <a:gd name="connsiteY11" fmla="*/ 1472083 h 4195186"/>
              <a:gd name="connsiteX12" fmla="*/ 2119925 w 2122926"/>
              <a:gd name="connsiteY12" fmla="*/ 1004835 h 4195186"/>
              <a:gd name="connsiteX13" fmla="*/ 2084756 w 2122926"/>
              <a:gd name="connsiteY13" fmla="*/ 542611 h 4195186"/>
              <a:gd name="connsiteX14" fmla="*/ 1878764 w 2122926"/>
              <a:gd name="connsiteY14" fmla="*/ 0 h 4195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122926" h="4195186">
                <a:moveTo>
                  <a:pt x="527261" y="4195186"/>
                </a:moveTo>
                <a:cubicBezTo>
                  <a:pt x="451061" y="4171321"/>
                  <a:pt x="374861" y="4147457"/>
                  <a:pt x="306197" y="4094703"/>
                </a:cubicBezTo>
                <a:cubicBezTo>
                  <a:pt x="237533" y="4041949"/>
                  <a:pt x="164683" y="3955700"/>
                  <a:pt x="115279" y="3878663"/>
                </a:cubicBezTo>
                <a:cubicBezTo>
                  <a:pt x="65875" y="3801626"/>
                  <a:pt x="27356" y="3715378"/>
                  <a:pt x="9771" y="3632479"/>
                </a:cubicBezTo>
                <a:cubicBezTo>
                  <a:pt x="-7814" y="3549580"/>
                  <a:pt x="2235" y="3459982"/>
                  <a:pt x="9771" y="3381270"/>
                </a:cubicBezTo>
                <a:cubicBezTo>
                  <a:pt x="17307" y="3302558"/>
                  <a:pt x="13121" y="3244780"/>
                  <a:pt x="54989" y="3160206"/>
                </a:cubicBezTo>
                <a:cubicBezTo>
                  <a:pt x="96857" y="3075632"/>
                  <a:pt x="168870" y="2958402"/>
                  <a:pt x="260980" y="2873828"/>
                </a:cubicBezTo>
                <a:cubicBezTo>
                  <a:pt x="353090" y="2789254"/>
                  <a:pt x="476182" y="2723102"/>
                  <a:pt x="607648" y="2652764"/>
                </a:cubicBezTo>
                <a:cubicBezTo>
                  <a:pt x="739114" y="2582425"/>
                  <a:pt x="901562" y="2524647"/>
                  <a:pt x="1049775" y="2451797"/>
                </a:cubicBezTo>
                <a:cubicBezTo>
                  <a:pt x="1197988" y="2378947"/>
                  <a:pt x="1367973" y="2307771"/>
                  <a:pt x="1496927" y="2215661"/>
                </a:cubicBezTo>
                <a:cubicBezTo>
                  <a:pt x="1625881" y="2123551"/>
                  <a:pt x="1732226" y="2023068"/>
                  <a:pt x="1823498" y="1899138"/>
                </a:cubicBezTo>
                <a:cubicBezTo>
                  <a:pt x="1914770" y="1775208"/>
                  <a:pt x="1995158" y="1621133"/>
                  <a:pt x="2044562" y="1472083"/>
                </a:cubicBezTo>
                <a:cubicBezTo>
                  <a:pt x="2093966" y="1323033"/>
                  <a:pt x="2113226" y="1159747"/>
                  <a:pt x="2119925" y="1004835"/>
                </a:cubicBezTo>
                <a:cubicBezTo>
                  <a:pt x="2126624" y="849923"/>
                  <a:pt x="2124949" y="710083"/>
                  <a:pt x="2084756" y="542611"/>
                </a:cubicBezTo>
                <a:cubicBezTo>
                  <a:pt x="2044563" y="375139"/>
                  <a:pt x="1961663" y="187569"/>
                  <a:pt x="1878764" y="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3530747" y="4920320"/>
            <a:ext cx="2737914" cy="1349997"/>
          </a:xfrm>
          <a:custGeom>
            <a:avLst/>
            <a:gdLst>
              <a:gd name="connsiteX0" fmla="*/ 0 w 2737914"/>
              <a:gd name="connsiteY0" fmla="*/ 507939 h 1349997"/>
              <a:gd name="connsiteX1" fmla="*/ 95140 w 2737914"/>
              <a:gd name="connsiteY1" fmla="*/ 724646 h 1349997"/>
              <a:gd name="connsiteX2" fmla="*/ 269563 w 2737914"/>
              <a:gd name="connsiteY2" fmla="*/ 988924 h 1349997"/>
              <a:gd name="connsiteX3" fmla="*/ 454557 w 2737914"/>
              <a:gd name="connsiteY3" fmla="*/ 1200346 h 1349997"/>
              <a:gd name="connsiteX4" fmla="*/ 613124 w 2737914"/>
              <a:gd name="connsiteY4" fmla="*/ 1284915 h 1349997"/>
              <a:gd name="connsiteX5" fmla="*/ 819260 w 2737914"/>
              <a:gd name="connsiteY5" fmla="*/ 1343056 h 1349997"/>
              <a:gd name="connsiteX6" fmla="*/ 1162821 w 2737914"/>
              <a:gd name="connsiteY6" fmla="*/ 1343056 h 1349997"/>
              <a:gd name="connsiteX7" fmla="*/ 1448240 w 2737914"/>
              <a:gd name="connsiteY7" fmla="*/ 1290200 h 1349997"/>
              <a:gd name="connsiteX8" fmla="*/ 1738945 w 2737914"/>
              <a:gd name="connsiteY8" fmla="*/ 1205631 h 1349997"/>
              <a:gd name="connsiteX9" fmla="*/ 1939796 w 2737914"/>
              <a:gd name="connsiteY9" fmla="*/ 1099920 h 1349997"/>
              <a:gd name="connsiteX10" fmla="*/ 2219930 w 2737914"/>
              <a:gd name="connsiteY10" fmla="*/ 867356 h 1349997"/>
              <a:gd name="connsiteX11" fmla="*/ 2394354 w 2737914"/>
              <a:gd name="connsiteY11" fmla="*/ 581937 h 1349997"/>
              <a:gd name="connsiteX12" fmla="*/ 2484208 w 2737914"/>
              <a:gd name="connsiteY12" fmla="*/ 259518 h 1349997"/>
              <a:gd name="connsiteX13" fmla="*/ 2505350 w 2737914"/>
              <a:gd name="connsiteY13" fmla="*/ 164378 h 1349997"/>
              <a:gd name="connsiteX14" fmla="*/ 2505350 w 2737914"/>
              <a:gd name="connsiteY14" fmla="*/ 74524 h 1349997"/>
              <a:gd name="connsiteX15" fmla="*/ 2531778 w 2737914"/>
              <a:gd name="connsiteY15" fmla="*/ 11097 h 1349997"/>
              <a:gd name="connsiteX16" fmla="*/ 2611061 w 2737914"/>
              <a:gd name="connsiteY16" fmla="*/ 11097 h 1349997"/>
              <a:gd name="connsiteX17" fmla="*/ 2737914 w 2737914"/>
              <a:gd name="connsiteY17" fmla="*/ 122094 h 1349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37914" h="1349997">
                <a:moveTo>
                  <a:pt x="0" y="507939"/>
                </a:moveTo>
                <a:cubicBezTo>
                  <a:pt x="25106" y="576210"/>
                  <a:pt x="50213" y="644482"/>
                  <a:pt x="95140" y="724646"/>
                </a:cubicBezTo>
                <a:cubicBezTo>
                  <a:pt x="140067" y="804810"/>
                  <a:pt x="209660" y="909641"/>
                  <a:pt x="269563" y="988924"/>
                </a:cubicBezTo>
                <a:cubicBezTo>
                  <a:pt x="329466" y="1068207"/>
                  <a:pt x="397297" y="1151014"/>
                  <a:pt x="454557" y="1200346"/>
                </a:cubicBezTo>
                <a:cubicBezTo>
                  <a:pt x="511817" y="1249678"/>
                  <a:pt x="552340" y="1261130"/>
                  <a:pt x="613124" y="1284915"/>
                </a:cubicBezTo>
                <a:cubicBezTo>
                  <a:pt x="673908" y="1308700"/>
                  <a:pt x="727644" y="1333366"/>
                  <a:pt x="819260" y="1343056"/>
                </a:cubicBezTo>
                <a:cubicBezTo>
                  <a:pt x="910876" y="1352746"/>
                  <a:pt x="1057991" y="1351865"/>
                  <a:pt x="1162821" y="1343056"/>
                </a:cubicBezTo>
                <a:cubicBezTo>
                  <a:pt x="1267651" y="1334247"/>
                  <a:pt x="1352219" y="1313104"/>
                  <a:pt x="1448240" y="1290200"/>
                </a:cubicBezTo>
                <a:cubicBezTo>
                  <a:pt x="1544261" y="1267296"/>
                  <a:pt x="1657019" y="1237344"/>
                  <a:pt x="1738945" y="1205631"/>
                </a:cubicBezTo>
                <a:cubicBezTo>
                  <a:pt x="1820871" y="1173918"/>
                  <a:pt x="1859632" y="1156299"/>
                  <a:pt x="1939796" y="1099920"/>
                </a:cubicBezTo>
                <a:cubicBezTo>
                  <a:pt x="2019960" y="1043541"/>
                  <a:pt x="2144170" y="953687"/>
                  <a:pt x="2219930" y="867356"/>
                </a:cubicBezTo>
                <a:cubicBezTo>
                  <a:pt x="2295690" y="781026"/>
                  <a:pt x="2350308" y="683243"/>
                  <a:pt x="2394354" y="581937"/>
                </a:cubicBezTo>
                <a:cubicBezTo>
                  <a:pt x="2438400" y="480631"/>
                  <a:pt x="2465709" y="329111"/>
                  <a:pt x="2484208" y="259518"/>
                </a:cubicBezTo>
                <a:cubicBezTo>
                  <a:pt x="2502707" y="189925"/>
                  <a:pt x="2501826" y="195210"/>
                  <a:pt x="2505350" y="164378"/>
                </a:cubicBezTo>
                <a:cubicBezTo>
                  <a:pt x="2508874" y="133546"/>
                  <a:pt x="2500945" y="100071"/>
                  <a:pt x="2505350" y="74524"/>
                </a:cubicBezTo>
                <a:cubicBezTo>
                  <a:pt x="2509755" y="48977"/>
                  <a:pt x="2514160" y="21668"/>
                  <a:pt x="2531778" y="11097"/>
                </a:cubicBezTo>
                <a:cubicBezTo>
                  <a:pt x="2549396" y="526"/>
                  <a:pt x="2576705" y="-7403"/>
                  <a:pt x="2611061" y="11097"/>
                </a:cubicBezTo>
                <a:cubicBezTo>
                  <a:pt x="2645417" y="29596"/>
                  <a:pt x="2691665" y="75845"/>
                  <a:pt x="2737914" y="122094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6166913" y="4941168"/>
            <a:ext cx="206177" cy="512907"/>
          </a:xfrm>
          <a:custGeom>
            <a:avLst/>
            <a:gdLst>
              <a:gd name="connsiteX0" fmla="*/ 6 w 206177"/>
              <a:gd name="connsiteY0" fmla="*/ 120253 h 512907"/>
              <a:gd name="connsiteX1" fmla="*/ 105717 w 206177"/>
              <a:gd name="connsiteY1" fmla="*/ 83254 h 512907"/>
              <a:gd name="connsiteX2" fmla="*/ 174429 w 206177"/>
              <a:gd name="connsiteY2" fmla="*/ 3971 h 512907"/>
              <a:gd name="connsiteX3" fmla="*/ 206142 w 206177"/>
              <a:gd name="connsiteY3" fmla="*/ 220679 h 512907"/>
              <a:gd name="connsiteX4" fmla="*/ 169143 w 206177"/>
              <a:gd name="connsiteY4" fmla="*/ 400387 h 512907"/>
              <a:gd name="connsiteX5" fmla="*/ 111002 w 206177"/>
              <a:gd name="connsiteY5" fmla="*/ 511384 h 512907"/>
              <a:gd name="connsiteX6" fmla="*/ 100431 w 206177"/>
              <a:gd name="connsiteY6" fmla="*/ 321104 h 512907"/>
              <a:gd name="connsiteX7" fmla="*/ 100431 w 206177"/>
              <a:gd name="connsiteY7" fmla="*/ 236535 h 512907"/>
              <a:gd name="connsiteX8" fmla="*/ 6 w 206177"/>
              <a:gd name="connsiteY8" fmla="*/ 120253 h 512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177" h="512907">
                <a:moveTo>
                  <a:pt x="6" y="120253"/>
                </a:moveTo>
                <a:cubicBezTo>
                  <a:pt x="887" y="94706"/>
                  <a:pt x="76647" y="102634"/>
                  <a:pt x="105717" y="83254"/>
                </a:cubicBezTo>
                <a:cubicBezTo>
                  <a:pt x="134787" y="63874"/>
                  <a:pt x="157692" y="-18933"/>
                  <a:pt x="174429" y="3971"/>
                </a:cubicBezTo>
                <a:cubicBezTo>
                  <a:pt x="191166" y="26875"/>
                  <a:pt x="207023" y="154610"/>
                  <a:pt x="206142" y="220679"/>
                </a:cubicBezTo>
                <a:cubicBezTo>
                  <a:pt x="205261" y="286748"/>
                  <a:pt x="185000" y="351936"/>
                  <a:pt x="169143" y="400387"/>
                </a:cubicBezTo>
                <a:cubicBezTo>
                  <a:pt x="153286" y="448838"/>
                  <a:pt x="122454" y="524598"/>
                  <a:pt x="111002" y="511384"/>
                </a:cubicBezTo>
                <a:cubicBezTo>
                  <a:pt x="99550" y="498170"/>
                  <a:pt x="102193" y="366912"/>
                  <a:pt x="100431" y="321104"/>
                </a:cubicBezTo>
                <a:cubicBezTo>
                  <a:pt x="98669" y="275296"/>
                  <a:pt x="117168" y="270010"/>
                  <a:pt x="100431" y="236535"/>
                </a:cubicBezTo>
                <a:cubicBezTo>
                  <a:pt x="83694" y="203060"/>
                  <a:pt x="-875" y="145800"/>
                  <a:pt x="6" y="120253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7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ru-RU" dirty="0" smtClean="0"/>
              <a:t>4 этап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548680"/>
            <a:ext cx="5112568" cy="62373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3491880" y="1268760"/>
            <a:ext cx="2778122" cy="4854271"/>
          </a:xfrm>
          <a:custGeom>
            <a:avLst/>
            <a:gdLst>
              <a:gd name="connsiteX0" fmla="*/ 364436 w 2778122"/>
              <a:gd name="connsiteY0" fmla="*/ 1604871 h 4854271"/>
              <a:gd name="connsiteX1" fmla="*/ 109063 w 2778122"/>
              <a:gd name="connsiteY1" fmla="*/ 1407163 h 4854271"/>
              <a:gd name="connsiteX2" fmla="*/ 10209 w 2778122"/>
              <a:gd name="connsiteY2" fmla="*/ 1061174 h 4854271"/>
              <a:gd name="connsiteX3" fmla="*/ 84349 w 2778122"/>
              <a:gd name="connsiteY3" fmla="*/ 608093 h 4854271"/>
              <a:gd name="connsiteX4" fmla="*/ 389149 w 2778122"/>
              <a:gd name="connsiteY4" fmla="*/ 212677 h 4854271"/>
              <a:gd name="connsiteX5" fmla="*/ 908133 w 2778122"/>
              <a:gd name="connsiteY5" fmla="*/ 14969 h 4854271"/>
              <a:gd name="connsiteX6" fmla="*/ 1369452 w 2778122"/>
              <a:gd name="connsiteY6" fmla="*/ 23206 h 4854271"/>
              <a:gd name="connsiteX7" fmla="*/ 1731917 w 2778122"/>
              <a:gd name="connsiteY7" fmla="*/ 97347 h 4854271"/>
              <a:gd name="connsiteX8" fmla="*/ 2077906 w 2778122"/>
              <a:gd name="connsiteY8" fmla="*/ 319769 h 4854271"/>
              <a:gd name="connsiteX9" fmla="*/ 2283852 w 2778122"/>
              <a:gd name="connsiteY9" fmla="*/ 624569 h 4854271"/>
              <a:gd name="connsiteX10" fmla="*/ 2399182 w 2778122"/>
              <a:gd name="connsiteY10" fmla="*/ 1225931 h 4854271"/>
              <a:gd name="connsiteX11" fmla="*/ 2382706 w 2778122"/>
              <a:gd name="connsiteY11" fmla="*/ 1547206 h 4854271"/>
              <a:gd name="connsiteX12" fmla="*/ 2325041 w 2778122"/>
              <a:gd name="connsiteY12" fmla="*/ 1819055 h 4854271"/>
              <a:gd name="connsiteX13" fmla="*/ 2110857 w 2778122"/>
              <a:gd name="connsiteY13" fmla="*/ 2230947 h 4854271"/>
              <a:gd name="connsiteX14" fmla="*/ 1649539 w 2778122"/>
              <a:gd name="connsiteY14" fmla="*/ 2618125 h 4854271"/>
              <a:gd name="connsiteX15" fmla="*/ 949322 w 2778122"/>
              <a:gd name="connsiteY15" fmla="*/ 2898212 h 4854271"/>
              <a:gd name="connsiteX16" fmla="*/ 455052 w 2778122"/>
              <a:gd name="connsiteY16" fmla="*/ 3112396 h 4854271"/>
              <a:gd name="connsiteX17" fmla="*/ 125539 w 2778122"/>
              <a:gd name="connsiteY17" fmla="*/ 3458385 h 4854271"/>
              <a:gd name="connsiteX18" fmla="*/ 1971 w 2778122"/>
              <a:gd name="connsiteY18" fmla="*/ 3812612 h 4854271"/>
              <a:gd name="connsiteX19" fmla="*/ 67874 w 2778122"/>
              <a:gd name="connsiteY19" fmla="*/ 4224504 h 4854271"/>
              <a:gd name="connsiteX20" fmla="*/ 298533 w 2778122"/>
              <a:gd name="connsiteY20" fmla="*/ 4521066 h 4854271"/>
              <a:gd name="connsiteX21" fmla="*/ 553906 w 2778122"/>
              <a:gd name="connsiteY21" fmla="*/ 4718774 h 4854271"/>
              <a:gd name="connsiteX22" fmla="*/ 957560 w 2778122"/>
              <a:gd name="connsiteY22" fmla="*/ 4834104 h 4854271"/>
              <a:gd name="connsiteX23" fmla="*/ 1427117 w 2778122"/>
              <a:gd name="connsiteY23" fmla="*/ 4842342 h 4854271"/>
              <a:gd name="connsiteX24" fmla="*/ 1847247 w 2778122"/>
              <a:gd name="connsiteY24" fmla="*/ 4710536 h 4854271"/>
              <a:gd name="connsiteX25" fmla="*/ 2184998 w 2778122"/>
              <a:gd name="connsiteY25" fmla="*/ 4397498 h 4854271"/>
              <a:gd name="connsiteX26" fmla="*/ 2374468 w 2778122"/>
              <a:gd name="connsiteY26" fmla="*/ 4026796 h 4854271"/>
              <a:gd name="connsiteX27" fmla="*/ 2440371 w 2778122"/>
              <a:gd name="connsiteY27" fmla="*/ 3837325 h 4854271"/>
              <a:gd name="connsiteX28" fmla="*/ 2448609 w 2778122"/>
              <a:gd name="connsiteY28" fmla="*/ 3713758 h 4854271"/>
              <a:gd name="connsiteX29" fmla="*/ 2555701 w 2778122"/>
              <a:gd name="connsiteY29" fmla="*/ 3639617 h 4854271"/>
              <a:gd name="connsiteX30" fmla="*/ 2679268 w 2778122"/>
              <a:gd name="connsiteY30" fmla="*/ 3631379 h 4854271"/>
              <a:gd name="connsiteX31" fmla="*/ 2778122 w 2778122"/>
              <a:gd name="connsiteY31" fmla="*/ 3771423 h 485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78122" h="4854271">
                <a:moveTo>
                  <a:pt x="364436" y="1604871"/>
                </a:moveTo>
                <a:cubicBezTo>
                  <a:pt x="266268" y="1551325"/>
                  <a:pt x="168101" y="1497779"/>
                  <a:pt x="109063" y="1407163"/>
                </a:cubicBezTo>
                <a:cubicBezTo>
                  <a:pt x="50025" y="1316547"/>
                  <a:pt x="14328" y="1194352"/>
                  <a:pt x="10209" y="1061174"/>
                </a:cubicBezTo>
                <a:cubicBezTo>
                  <a:pt x="6090" y="927996"/>
                  <a:pt x="21192" y="749509"/>
                  <a:pt x="84349" y="608093"/>
                </a:cubicBezTo>
                <a:cubicBezTo>
                  <a:pt x="147506" y="466677"/>
                  <a:pt x="251852" y="311531"/>
                  <a:pt x="389149" y="212677"/>
                </a:cubicBezTo>
                <a:cubicBezTo>
                  <a:pt x="526446" y="113823"/>
                  <a:pt x="744749" y="46547"/>
                  <a:pt x="908133" y="14969"/>
                </a:cubicBezTo>
                <a:cubicBezTo>
                  <a:pt x="1071517" y="-16610"/>
                  <a:pt x="1232155" y="9476"/>
                  <a:pt x="1369452" y="23206"/>
                </a:cubicBezTo>
                <a:cubicBezTo>
                  <a:pt x="1506749" y="36936"/>
                  <a:pt x="1613841" y="47920"/>
                  <a:pt x="1731917" y="97347"/>
                </a:cubicBezTo>
                <a:cubicBezTo>
                  <a:pt x="1849993" y="146774"/>
                  <a:pt x="1985917" y="231899"/>
                  <a:pt x="2077906" y="319769"/>
                </a:cubicBezTo>
                <a:cubicBezTo>
                  <a:pt x="2169895" y="407639"/>
                  <a:pt x="2230306" y="473542"/>
                  <a:pt x="2283852" y="624569"/>
                </a:cubicBezTo>
                <a:cubicBezTo>
                  <a:pt x="2337398" y="775596"/>
                  <a:pt x="2382706" y="1072158"/>
                  <a:pt x="2399182" y="1225931"/>
                </a:cubicBezTo>
                <a:cubicBezTo>
                  <a:pt x="2415658" y="1379704"/>
                  <a:pt x="2395063" y="1448352"/>
                  <a:pt x="2382706" y="1547206"/>
                </a:cubicBezTo>
                <a:cubicBezTo>
                  <a:pt x="2370349" y="1646060"/>
                  <a:pt x="2370349" y="1705098"/>
                  <a:pt x="2325041" y="1819055"/>
                </a:cubicBezTo>
                <a:cubicBezTo>
                  <a:pt x="2279733" y="1933012"/>
                  <a:pt x="2223441" y="2097769"/>
                  <a:pt x="2110857" y="2230947"/>
                </a:cubicBezTo>
                <a:cubicBezTo>
                  <a:pt x="1998273" y="2364125"/>
                  <a:pt x="1843128" y="2506914"/>
                  <a:pt x="1649539" y="2618125"/>
                </a:cubicBezTo>
                <a:cubicBezTo>
                  <a:pt x="1455950" y="2729336"/>
                  <a:pt x="1148403" y="2815834"/>
                  <a:pt x="949322" y="2898212"/>
                </a:cubicBezTo>
                <a:cubicBezTo>
                  <a:pt x="750241" y="2980590"/>
                  <a:pt x="592349" y="3019034"/>
                  <a:pt x="455052" y="3112396"/>
                </a:cubicBezTo>
                <a:cubicBezTo>
                  <a:pt x="317755" y="3205758"/>
                  <a:pt x="201052" y="3341682"/>
                  <a:pt x="125539" y="3458385"/>
                </a:cubicBezTo>
                <a:cubicBezTo>
                  <a:pt x="50026" y="3575088"/>
                  <a:pt x="11582" y="3684926"/>
                  <a:pt x="1971" y="3812612"/>
                </a:cubicBezTo>
                <a:cubicBezTo>
                  <a:pt x="-7640" y="3940299"/>
                  <a:pt x="18447" y="4106428"/>
                  <a:pt x="67874" y="4224504"/>
                </a:cubicBezTo>
                <a:cubicBezTo>
                  <a:pt x="117301" y="4342580"/>
                  <a:pt x="217528" y="4438688"/>
                  <a:pt x="298533" y="4521066"/>
                </a:cubicBezTo>
                <a:cubicBezTo>
                  <a:pt x="379538" y="4603444"/>
                  <a:pt x="444068" y="4666601"/>
                  <a:pt x="553906" y="4718774"/>
                </a:cubicBezTo>
                <a:cubicBezTo>
                  <a:pt x="663744" y="4770947"/>
                  <a:pt x="812025" y="4813509"/>
                  <a:pt x="957560" y="4834104"/>
                </a:cubicBezTo>
                <a:cubicBezTo>
                  <a:pt x="1103095" y="4854699"/>
                  <a:pt x="1278836" y="4862937"/>
                  <a:pt x="1427117" y="4842342"/>
                </a:cubicBezTo>
                <a:cubicBezTo>
                  <a:pt x="1575398" y="4821747"/>
                  <a:pt x="1720934" y="4784677"/>
                  <a:pt x="1847247" y="4710536"/>
                </a:cubicBezTo>
                <a:cubicBezTo>
                  <a:pt x="1973561" y="4636395"/>
                  <a:pt x="2097128" y="4511455"/>
                  <a:pt x="2184998" y="4397498"/>
                </a:cubicBezTo>
                <a:cubicBezTo>
                  <a:pt x="2272868" y="4283541"/>
                  <a:pt x="2331906" y="4120158"/>
                  <a:pt x="2374468" y="4026796"/>
                </a:cubicBezTo>
                <a:cubicBezTo>
                  <a:pt x="2417030" y="3933434"/>
                  <a:pt x="2428014" y="3889498"/>
                  <a:pt x="2440371" y="3837325"/>
                </a:cubicBezTo>
                <a:cubicBezTo>
                  <a:pt x="2452728" y="3785152"/>
                  <a:pt x="2429387" y="3746709"/>
                  <a:pt x="2448609" y="3713758"/>
                </a:cubicBezTo>
                <a:cubicBezTo>
                  <a:pt x="2467831" y="3680807"/>
                  <a:pt x="2517258" y="3653347"/>
                  <a:pt x="2555701" y="3639617"/>
                </a:cubicBezTo>
                <a:cubicBezTo>
                  <a:pt x="2594144" y="3625887"/>
                  <a:pt x="2642198" y="3609411"/>
                  <a:pt x="2679268" y="3631379"/>
                </a:cubicBezTo>
                <a:cubicBezTo>
                  <a:pt x="2716338" y="3653347"/>
                  <a:pt x="2747230" y="3712385"/>
                  <a:pt x="2778122" y="3771423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3836504" y="2794505"/>
            <a:ext cx="872100" cy="314658"/>
          </a:xfrm>
          <a:custGeom>
            <a:avLst/>
            <a:gdLst>
              <a:gd name="connsiteX0" fmla="*/ 0 w 872100"/>
              <a:gd name="connsiteY0" fmla="*/ 67554 h 314658"/>
              <a:gd name="connsiteX1" fmla="*/ 63610 w 872100"/>
              <a:gd name="connsiteY1" fmla="*/ 103334 h 314658"/>
              <a:gd name="connsiteX2" fmla="*/ 127221 w 872100"/>
              <a:gd name="connsiteY2" fmla="*/ 47675 h 314658"/>
              <a:gd name="connsiteX3" fmla="*/ 206734 w 872100"/>
              <a:gd name="connsiteY3" fmla="*/ 51651 h 314658"/>
              <a:gd name="connsiteX4" fmla="*/ 254441 w 872100"/>
              <a:gd name="connsiteY4" fmla="*/ 55627 h 314658"/>
              <a:gd name="connsiteX5" fmla="*/ 294198 w 872100"/>
              <a:gd name="connsiteY5" fmla="*/ 7919 h 314658"/>
              <a:gd name="connsiteX6" fmla="*/ 349857 w 872100"/>
              <a:gd name="connsiteY6" fmla="*/ 3943 h 314658"/>
              <a:gd name="connsiteX7" fmla="*/ 385638 w 872100"/>
              <a:gd name="connsiteY7" fmla="*/ 47675 h 314658"/>
              <a:gd name="connsiteX8" fmla="*/ 437321 w 872100"/>
              <a:gd name="connsiteY8" fmla="*/ 119237 h 314658"/>
              <a:gd name="connsiteX9" fmla="*/ 512859 w 872100"/>
              <a:gd name="connsiteY9" fmla="*/ 91407 h 314658"/>
              <a:gd name="connsiteX10" fmla="*/ 560567 w 872100"/>
              <a:gd name="connsiteY10" fmla="*/ 139115 h 314658"/>
              <a:gd name="connsiteX11" fmla="*/ 628153 w 872100"/>
              <a:gd name="connsiteY11" fmla="*/ 99359 h 314658"/>
              <a:gd name="connsiteX12" fmla="*/ 675861 w 872100"/>
              <a:gd name="connsiteY12" fmla="*/ 139115 h 314658"/>
              <a:gd name="connsiteX13" fmla="*/ 759349 w 872100"/>
              <a:gd name="connsiteY13" fmla="*/ 123213 h 314658"/>
              <a:gd name="connsiteX14" fmla="*/ 834887 w 872100"/>
              <a:gd name="connsiteY14" fmla="*/ 71529 h 314658"/>
              <a:gd name="connsiteX15" fmla="*/ 858741 w 872100"/>
              <a:gd name="connsiteY15" fmla="*/ 135140 h 314658"/>
              <a:gd name="connsiteX16" fmla="*/ 850789 w 872100"/>
              <a:gd name="connsiteY16" fmla="*/ 262360 h 314658"/>
              <a:gd name="connsiteX17" fmla="*/ 612250 w 872100"/>
              <a:gd name="connsiteY17" fmla="*/ 262360 h 314658"/>
              <a:gd name="connsiteX18" fmla="*/ 556591 w 872100"/>
              <a:gd name="connsiteY18" fmla="*/ 274287 h 314658"/>
              <a:gd name="connsiteX19" fmla="*/ 489005 w 872100"/>
              <a:gd name="connsiteY19" fmla="*/ 282239 h 314658"/>
              <a:gd name="connsiteX20" fmla="*/ 449248 w 872100"/>
              <a:gd name="connsiteY20" fmla="*/ 262360 h 314658"/>
              <a:gd name="connsiteX21" fmla="*/ 389614 w 872100"/>
              <a:gd name="connsiteY21" fmla="*/ 310068 h 314658"/>
              <a:gd name="connsiteX22" fmla="*/ 306125 w 872100"/>
              <a:gd name="connsiteY22" fmla="*/ 310068 h 314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72100" h="314658">
                <a:moveTo>
                  <a:pt x="0" y="67554"/>
                </a:moveTo>
                <a:cubicBezTo>
                  <a:pt x="21203" y="87100"/>
                  <a:pt x="42407" y="106647"/>
                  <a:pt x="63610" y="103334"/>
                </a:cubicBezTo>
                <a:cubicBezTo>
                  <a:pt x="84814" y="100021"/>
                  <a:pt x="103367" y="56289"/>
                  <a:pt x="127221" y="47675"/>
                </a:cubicBezTo>
                <a:cubicBezTo>
                  <a:pt x="151075" y="39061"/>
                  <a:pt x="185531" y="50326"/>
                  <a:pt x="206734" y="51651"/>
                </a:cubicBezTo>
                <a:cubicBezTo>
                  <a:pt x="227937" y="52976"/>
                  <a:pt x="239864" y="62916"/>
                  <a:pt x="254441" y="55627"/>
                </a:cubicBezTo>
                <a:cubicBezTo>
                  <a:pt x="269018" y="48338"/>
                  <a:pt x="278295" y="16533"/>
                  <a:pt x="294198" y="7919"/>
                </a:cubicBezTo>
                <a:cubicBezTo>
                  <a:pt x="310101" y="-695"/>
                  <a:pt x="334617" y="-2683"/>
                  <a:pt x="349857" y="3943"/>
                </a:cubicBezTo>
                <a:cubicBezTo>
                  <a:pt x="365097" y="10569"/>
                  <a:pt x="371061" y="28459"/>
                  <a:pt x="385638" y="47675"/>
                </a:cubicBezTo>
                <a:cubicBezTo>
                  <a:pt x="400215" y="66891"/>
                  <a:pt x="416118" y="111948"/>
                  <a:pt x="437321" y="119237"/>
                </a:cubicBezTo>
                <a:cubicBezTo>
                  <a:pt x="458524" y="126526"/>
                  <a:pt x="492318" y="88094"/>
                  <a:pt x="512859" y="91407"/>
                </a:cubicBezTo>
                <a:cubicBezTo>
                  <a:pt x="533400" y="94720"/>
                  <a:pt x="541351" y="137790"/>
                  <a:pt x="560567" y="139115"/>
                </a:cubicBezTo>
                <a:cubicBezTo>
                  <a:pt x="579783" y="140440"/>
                  <a:pt x="608937" y="99359"/>
                  <a:pt x="628153" y="99359"/>
                </a:cubicBezTo>
                <a:cubicBezTo>
                  <a:pt x="647369" y="99359"/>
                  <a:pt x="653995" y="135139"/>
                  <a:pt x="675861" y="139115"/>
                </a:cubicBezTo>
                <a:cubicBezTo>
                  <a:pt x="697727" y="143091"/>
                  <a:pt x="732845" y="134477"/>
                  <a:pt x="759349" y="123213"/>
                </a:cubicBezTo>
                <a:cubicBezTo>
                  <a:pt x="785853" y="111949"/>
                  <a:pt x="818322" y="69541"/>
                  <a:pt x="834887" y="71529"/>
                </a:cubicBezTo>
                <a:cubicBezTo>
                  <a:pt x="851452" y="73517"/>
                  <a:pt x="856091" y="103335"/>
                  <a:pt x="858741" y="135140"/>
                </a:cubicBezTo>
                <a:cubicBezTo>
                  <a:pt x="861391" y="166945"/>
                  <a:pt x="891871" y="241157"/>
                  <a:pt x="850789" y="262360"/>
                </a:cubicBezTo>
                <a:cubicBezTo>
                  <a:pt x="809707" y="283563"/>
                  <a:pt x="661283" y="260372"/>
                  <a:pt x="612250" y="262360"/>
                </a:cubicBezTo>
                <a:cubicBezTo>
                  <a:pt x="563217" y="264348"/>
                  <a:pt x="577132" y="270974"/>
                  <a:pt x="556591" y="274287"/>
                </a:cubicBezTo>
                <a:cubicBezTo>
                  <a:pt x="536050" y="277600"/>
                  <a:pt x="506896" y="284227"/>
                  <a:pt x="489005" y="282239"/>
                </a:cubicBezTo>
                <a:cubicBezTo>
                  <a:pt x="471115" y="280251"/>
                  <a:pt x="465813" y="257722"/>
                  <a:pt x="449248" y="262360"/>
                </a:cubicBezTo>
                <a:cubicBezTo>
                  <a:pt x="432683" y="266998"/>
                  <a:pt x="413468" y="302117"/>
                  <a:pt x="389614" y="310068"/>
                </a:cubicBezTo>
                <a:cubicBezTo>
                  <a:pt x="365760" y="318019"/>
                  <a:pt x="335942" y="314043"/>
                  <a:pt x="306125" y="310068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4126727" y="3081130"/>
            <a:ext cx="540380" cy="350139"/>
          </a:xfrm>
          <a:custGeom>
            <a:avLst/>
            <a:gdLst>
              <a:gd name="connsiteX0" fmla="*/ 198783 w 540380"/>
              <a:gd name="connsiteY0" fmla="*/ 0 h 350139"/>
              <a:gd name="connsiteX1" fmla="*/ 302150 w 540380"/>
              <a:gd name="connsiteY1" fmla="*/ 83489 h 350139"/>
              <a:gd name="connsiteX2" fmla="*/ 421419 w 540380"/>
              <a:gd name="connsiteY2" fmla="*/ 178905 h 350139"/>
              <a:gd name="connsiteX3" fmla="*/ 457200 w 540380"/>
              <a:gd name="connsiteY3" fmla="*/ 206734 h 350139"/>
              <a:gd name="connsiteX4" fmla="*/ 536713 w 540380"/>
              <a:gd name="connsiteY4" fmla="*/ 246491 h 350139"/>
              <a:gd name="connsiteX5" fmla="*/ 520810 w 540380"/>
              <a:gd name="connsiteY5" fmla="*/ 326004 h 350139"/>
              <a:gd name="connsiteX6" fmla="*/ 465151 w 540380"/>
              <a:gd name="connsiteY6" fmla="*/ 349858 h 350139"/>
              <a:gd name="connsiteX7" fmla="*/ 421419 w 540380"/>
              <a:gd name="connsiteY7" fmla="*/ 314077 h 350139"/>
              <a:gd name="connsiteX8" fmla="*/ 381663 w 540380"/>
              <a:gd name="connsiteY8" fmla="*/ 282272 h 350139"/>
              <a:gd name="connsiteX9" fmla="*/ 314076 w 540380"/>
              <a:gd name="connsiteY9" fmla="*/ 278296 h 350139"/>
              <a:gd name="connsiteX10" fmla="*/ 234563 w 540380"/>
              <a:gd name="connsiteY10" fmla="*/ 234564 h 350139"/>
              <a:gd name="connsiteX11" fmla="*/ 170953 w 540380"/>
              <a:gd name="connsiteY11" fmla="*/ 194807 h 350139"/>
              <a:gd name="connsiteX12" fmla="*/ 111318 w 540380"/>
              <a:gd name="connsiteY12" fmla="*/ 131197 h 350139"/>
              <a:gd name="connsiteX13" fmla="*/ 0 w 540380"/>
              <a:gd name="connsiteY13" fmla="*/ 210710 h 350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0380" h="350139">
                <a:moveTo>
                  <a:pt x="198783" y="0"/>
                </a:moveTo>
                <a:lnTo>
                  <a:pt x="302150" y="83489"/>
                </a:lnTo>
                <a:lnTo>
                  <a:pt x="421419" y="178905"/>
                </a:lnTo>
                <a:cubicBezTo>
                  <a:pt x="447261" y="199446"/>
                  <a:pt x="437984" y="195470"/>
                  <a:pt x="457200" y="206734"/>
                </a:cubicBezTo>
                <a:cubicBezTo>
                  <a:pt x="476416" y="217998"/>
                  <a:pt x="526111" y="226613"/>
                  <a:pt x="536713" y="246491"/>
                </a:cubicBezTo>
                <a:cubicBezTo>
                  <a:pt x="547315" y="266369"/>
                  <a:pt x="532737" y="308776"/>
                  <a:pt x="520810" y="326004"/>
                </a:cubicBezTo>
                <a:cubicBezTo>
                  <a:pt x="508883" y="343232"/>
                  <a:pt x="481716" y="351846"/>
                  <a:pt x="465151" y="349858"/>
                </a:cubicBezTo>
                <a:cubicBezTo>
                  <a:pt x="448586" y="347870"/>
                  <a:pt x="421419" y="314077"/>
                  <a:pt x="421419" y="314077"/>
                </a:cubicBezTo>
                <a:cubicBezTo>
                  <a:pt x="407504" y="302813"/>
                  <a:pt x="399553" y="288235"/>
                  <a:pt x="381663" y="282272"/>
                </a:cubicBezTo>
                <a:cubicBezTo>
                  <a:pt x="363773" y="276309"/>
                  <a:pt x="338593" y="286247"/>
                  <a:pt x="314076" y="278296"/>
                </a:cubicBezTo>
                <a:cubicBezTo>
                  <a:pt x="289559" y="270345"/>
                  <a:pt x="258417" y="248479"/>
                  <a:pt x="234563" y="234564"/>
                </a:cubicBezTo>
                <a:cubicBezTo>
                  <a:pt x="210709" y="220649"/>
                  <a:pt x="191494" y="212035"/>
                  <a:pt x="170953" y="194807"/>
                </a:cubicBezTo>
                <a:cubicBezTo>
                  <a:pt x="150412" y="177579"/>
                  <a:pt x="139810" y="128547"/>
                  <a:pt x="111318" y="131197"/>
                </a:cubicBezTo>
                <a:cubicBezTo>
                  <a:pt x="82826" y="133847"/>
                  <a:pt x="41413" y="172278"/>
                  <a:pt x="0" y="21071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3759042" y="2504017"/>
            <a:ext cx="204791" cy="390258"/>
          </a:xfrm>
          <a:custGeom>
            <a:avLst/>
            <a:gdLst>
              <a:gd name="connsiteX0" fmla="*/ 133121 w 204791"/>
              <a:gd name="connsiteY0" fmla="*/ 390258 h 390258"/>
              <a:gd name="connsiteX1" fmla="*/ 77462 w 204791"/>
              <a:gd name="connsiteY1" fmla="*/ 350501 h 390258"/>
              <a:gd name="connsiteX2" fmla="*/ 13852 w 204791"/>
              <a:gd name="connsiteY2" fmla="*/ 239183 h 390258"/>
              <a:gd name="connsiteX3" fmla="*/ 5901 w 204791"/>
              <a:gd name="connsiteY3" fmla="*/ 183524 h 390258"/>
              <a:gd name="connsiteX4" fmla="*/ 5901 w 204791"/>
              <a:gd name="connsiteY4" fmla="*/ 644 h 390258"/>
              <a:gd name="connsiteX5" fmla="*/ 81438 w 204791"/>
              <a:gd name="connsiteY5" fmla="*/ 123889 h 390258"/>
              <a:gd name="connsiteX6" fmla="*/ 141073 w 204791"/>
              <a:gd name="connsiteY6" fmla="*/ 151719 h 390258"/>
              <a:gd name="connsiteX7" fmla="*/ 184805 w 204791"/>
              <a:gd name="connsiteY7" fmla="*/ 195451 h 390258"/>
              <a:gd name="connsiteX8" fmla="*/ 204683 w 204791"/>
              <a:gd name="connsiteY8" fmla="*/ 251110 h 390258"/>
              <a:gd name="connsiteX9" fmla="*/ 192756 w 204791"/>
              <a:gd name="connsiteY9" fmla="*/ 338574 h 390258"/>
              <a:gd name="connsiteX10" fmla="*/ 192756 w 204791"/>
              <a:gd name="connsiteY10" fmla="*/ 342550 h 390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4791" h="390258">
                <a:moveTo>
                  <a:pt x="133121" y="390258"/>
                </a:moveTo>
                <a:cubicBezTo>
                  <a:pt x="115230" y="382969"/>
                  <a:pt x="97340" y="375680"/>
                  <a:pt x="77462" y="350501"/>
                </a:cubicBezTo>
                <a:cubicBezTo>
                  <a:pt x="57584" y="325322"/>
                  <a:pt x="25779" y="267012"/>
                  <a:pt x="13852" y="239183"/>
                </a:cubicBezTo>
                <a:cubicBezTo>
                  <a:pt x="1925" y="211353"/>
                  <a:pt x="7226" y="223280"/>
                  <a:pt x="5901" y="183524"/>
                </a:cubicBezTo>
                <a:cubicBezTo>
                  <a:pt x="4576" y="143768"/>
                  <a:pt x="-6688" y="10583"/>
                  <a:pt x="5901" y="644"/>
                </a:cubicBezTo>
                <a:cubicBezTo>
                  <a:pt x="18490" y="-9295"/>
                  <a:pt x="58909" y="98710"/>
                  <a:pt x="81438" y="123889"/>
                </a:cubicBezTo>
                <a:cubicBezTo>
                  <a:pt x="103967" y="149068"/>
                  <a:pt x="123845" y="139792"/>
                  <a:pt x="141073" y="151719"/>
                </a:cubicBezTo>
                <a:cubicBezTo>
                  <a:pt x="158301" y="163646"/>
                  <a:pt x="174203" y="178886"/>
                  <a:pt x="184805" y="195451"/>
                </a:cubicBezTo>
                <a:cubicBezTo>
                  <a:pt x="195407" y="212016"/>
                  <a:pt x="203358" y="227256"/>
                  <a:pt x="204683" y="251110"/>
                </a:cubicBezTo>
                <a:cubicBezTo>
                  <a:pt x="206008" y="274964"/>
                  <a:pt x="194744" y="323334"/>
                  <a:pt x="192756" y="338574"/>
                </a:cubicBezTo>
                <a:cubicBezTo>
                  <a:pt x="190768" y="353814"/>
                  <a:pt x="191762" y="348182"/>
                  <a:pt x="192756" y="34255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843183" y="2317271"/>
            <a:ext cx="323300" cy="533272"/>
          </a:xfrm>
          <a:custGeom>
            <a:avLst/>
            <a:gdLst>
              <a:gd name="connsiteX0" fmla="*/ 211982 w 323300"/>
              <a:gd name="connsiteY0" fmla="*/ 533272 h 533272"/>
              <a:gd name="connsiteX1" fmla="*/ 239812 w 323300"/>
              <a:gd name="connsiteY1" fmla="*/ 437856 h 533272"/>
              <a:gd name="connsiteX2" fmla="*/ 200055 w 323300"/>
              <a:gd name="connsiteY2" fmla="*/ 334489 h 533272"/>
              <a:gd name="connsiteX3" fmla="*/ 120542 w 323300"/>
              <a:gd name="connsiteY3" fmla="*/ 262927 h 533272"/>
              <a:gd name="connsiteX4" fmla="*/ 60907 w 323300"/>
              <a:gd name="connsiteY4" fmla="*/ 223171 h 533272"/>
              <a:gd name="connsiteX5" fmla="*/ 21151 w 323300"/>
              <a:gd name="connsiteY5" fmla="*/ 159560 h 533272"/>
              <a:gd name="connsiteX6" fmla="*/ 9224 w 323300"/>
              <a:gd name="connsiteY6" fmla="*/ 119804 h 533272"/>
              <a:gd name="connsiteX7" fmla="*/ 1273 w 323300"/>
              <a:gd name="connsiteY7" fmla="*/ 91974 h 533272"/>
              <a:gd name="connsiteX8" fmla="*/ 37054 w 323300"/>
              <a:gd name="connsiteY8" fmla="*/ 20412 h 533272"/>
              <a:gd name="connsiteX9" fmla="*/ 84761 w 323300"/>
              <a:gd name="connsiteY9" fmla="*/ 534 h 533272"/>
              <a:gd name="connsiteX10" fmla="*/ 100664 w 323300"/>
              <a:gd name="connsiteY10" fmla="*/ 36315 h 533272"/>
              <a:gd name="connsiteX11" fmla="*/ 60907 w 323300"/>
              <a:gd name="connsiteY11" fmla="*/ 52218 h 533272"/>
              <a:gd name="connsiteX12" fmla="*/ 25127 w 323300"/>
              <a:gd name="connsiteY12" fmla="*/ 103901 h 533272"/>
              <a:gd name="connsiteX13" fmla="*/ 76810 w 323300"/>
              <a:gd name="connsiteY13" fmla="*/ 199317 h 533272"/>
              <a:gd name="connsiteX14" fmla="*/ 136445 w 323300"/>
              <a:gd name="connsiteY14" fmla="*/ 227146 h 533272"/>
              <a:gd name="connsiteX15" fmla="*/ 164274 w 323300"/>
              <a:gd name="connsiteY15" fmla="*/ 203292 h 533272"/>
              <a:gd name="connsiteX16" fmla="*/ 204031 w 323300"/>
              <a:gd name="connsiteY16" fmla="*/ 179439 h 533272"/>
              <a:gd name="connsiteX17" fmla="*/ 196080 w 323300"/>
              <a:gd name="connsiteY17" fmla="*/ 247025 h 533272"/>
              <a:gd name="connsiteX18" fmla="*/ 184153 w 323300"/>
              <a:gd name="connsiteY18" fmla="*/ 258952 h 533272"/>
              <a:gd name="connsiteX19" fmla="*/ 267641 w 323300"/>
              <a:gd name="connsiteY19" fmla="*/ 334489 h 533272"/>
              <a:gd name="connsiteX20" fmla="*/ 323300 w 323300"/>
              <a:gd name="connsiteY20" fmla="*/ 473637 h 533272"/>
              <a:gd name="connsiteX21" fmla="*/ 323300 w 323300"/>
              <a:gd name="connsiteY21" fmla="*/ 473637 h 533272"/>
              <a:gd name="connsiteX22" fmla="*/ 323300 w 323300"/>
              <a:gd name="connsiteY22" fmla="*/ 473637 h 533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3300" h="533272">
                <a:moveTo>
                  <a:pt x="211982" y="533272"/>
                </a:moveTo>
                <a:cubicBezTo>
                  <a:pt x="226891" y="502129"/>
                  <a:pt x="241800" y="470986"/>
                  <a:pt x="239812" y="437856"/>
                </a:cubicBezTo>
                <a:cubicBezTo>
                  <a:pt x="237824" y="404725"/>
                  <a:pt x="219933" y="363644"/>
                  <a:pt x="200055" y="334489"/>
                </a:cubicBezTo>
                <a:cubicBezTo>
                  <a:pt x="180177" y="305334"/>
                  <a:pt x="143733" y="281480"/>
                  <a:pt x="120542" y="262927"/>
                </a:cubicBezTo>
                <a:cubicBezTo>
                  <a:pt x="97351" y="244374"/>
                  <a:pt x="77472" y="240399"/>
                  <a:pt x="60907" y="223171"/>
                </a:cubicBezTo>
                <a:cubicBezTo>
                  <a:pt x="44342" y="205943"/>
                  <a:pt x="29765" y="176788"/>
                  <a:pt x="21151" y="159560"/>
                </a:cubicBezTo>
                <a:cubicBezTo>
                  <a:pt x="12537" y="142332"/>
                  <a:pt x="12537" y="131068"/>
                  <a:pt x="9224" y="119804"/>
                </a:cubicBezTo>
                <a:cubicBezTo>
                  <a:pt x="5911" y="108540"/>
                  <a:pt x="-3365" y="108539"/>
                  <a:pt x="1273" y="91974"/>
                </a:cubicBezTo>
                <a:cubicBezTo>
                  <a:pt x="5911" y="75409"/>
                  <a:pt x="23139" y="35652"/>
                  <a:pt x="37054" y="20412"/>
                </a:cubicBezTo>
                <a:cubicBezTo>
                  <a:pt x="50969" y="5172"/>
                  <a:pt x="74159" y="-2116"/>
                  <a:pt x="84761" y="534"/>
                </a:cubicBezTo>
                <a:cubicBezTo>
                  <a:pt x="95363" y="3184"/>
                  <a:pt x="104640" y="27701"/>
                  <a:pt x="100664" y="36315"/>
                </a:cubicBezTo>
                <a:cubicBezTo>
                  <a:pt x="96688" y="44929"/>
                  <a:pt x="73496" y="40954"/>
                  <a:pt x="60907" y="52218"/>
                </a:cubicBezTo>
                <a:cubicBezTo>
                  <a:pt x="48317" y="63482"/>
                  <a:pt x="22477" y="79385"/>
                  <a:pt x="25127" y="103901"/>
                </a:cubicBezTo>
                <a:cubicBezTo>
                  <a:pt x="27777" y="128417"/>
                  <a:pt x="58257" y="178776"/>
                  <a:pt x="76810" y="199317"/>
                </a:cubicBezTo>
                <a:cubicBezTo>
                  <a:pt x="95363" y="219858"/>
                  <a:pt x="121868" y="226483"/>
                  <a:pt x="136445" y="227146"/>
                </a:cubicBezTo>
                <a:cubicBezTo>
                  <a:pt x="151022" y="227808"/>
                  <a:pt x="153010" y="211243"/>
                  <a:pt x="164274" y="203292"/>
                </a:cubicBezTo>
                <a:cubicBezTo>
                  <a:pt x="175538" y="195341"/>
                  <a:pt x="198730" y="172150"/>
                  <a:pt x="204031" y="179439"/>
                </a:cubicBezTo>
                <a:cubicBezTo>
                  <a:pt x="209332" y="186728"/>
                  <a:pt x="199393" y="233773"/>
                  <a:pt x="196080" y="247025"/>
                </a:cubicBezTo>
                <a:cubicBezTo>
                  <a:pt x="192767" y="260277"/>
                  <a:pt x="172226" y="244375"/>
                  <a:pt x="184153" y="258952"/>
                </a:cubicBezTo>
                <a:cubicBezTo>
                  <a:pt x="196080" y="273529"/>
                  <a:pt x="244450" y="298708"/>
                  <a:pt x="267641" y="334489"/>
                </a:cubicBezTo>
                <a:cubicBezTo>
                  <a:pt x="290832" y="370270"/>
                  <a:pt x="323300" y="473637"/>
                  <a:pt x="323300" y="473637"/>
                </a:cubicBezTo>
                <a:lnTo>
                  <a:pt x="323300" y="473637"/>
                </a:lnTo>
                <a:lnTo>
                  <a:pt x="323300" y="473637"/>
                </a:lnTo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V="1">
            <a:off x="4179289" y="289156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4483893" y="3045619"/>
            <a:ext cx="226797" cy="78747"/>
          </a:xfrm>
          <a:custGeom>
            <a:avLst/>
            <a:gdLst>
              <a:gd name="connsiteX0" fmla="*/ 216694 w 226797"/>
              <a:gd name="connsiteY0" fmla="*/ 0 h 78747"/>
              <a:gd name="connsiteX1" fmla="*/ 223838 w 226797"/>
              <a:gd name="connsiteY1" fmla="*/ 76200 h 78747"/>
              <a:gd name="connsiteX2" fmla="*/ 173832 w 226797"/>
              <a:gd name="connsiteY2" fmla="*/ 47625 h 78747"/>
              <a:gd name="connsiteX3" fmla="*/ 142875 w 226797"/>
              <a:gd name="connsiteY3" fmla="*/ 19050 h 78747"/>
              <a:gd name="connsiteX4" fmla="*/ 104775 w 226797"/>
              <a:gd name="connsiteY4" fmla="*/ 78581 h 78747"/>
              <a:gd name="connsiteX5" fmla="*/ 73819 w 226797"/>
              <a:gd name="connsiteY5" fmla="*/ 38100 h 78747"/>
              <a:gd name="connsiteX6" fmla="*/ 35719 w 226797"/>
              <a:gd name="connsiteY6" fmla="*/ 76200 h 78747"/>
              <a:gd name="connsiteX7" fmla="*/ 0 w 226797"/>
              <a:gd name="connsiteY7" fmla="*/ 14287 h 7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6797" h="78747">
                <a:moveTo>
                  <a:pt x="216694" y="0"/>
                </a:moveTo>
                <a:cubicBezTo>
                  <a:pt x="223838" y="34131"/>
                  <a:pt x="230982" y="68263"/>
                  <a:pt x="223838" y="76200"/>
                </a:cubicBezTo>
                <a:cubicBezTo>
                  <a:pt x="216694" y="84137"/>
                  <a:pt x="187326" y="57150"/>
                  <a:pt x="173832" y="47625"/>
                </a:cubicBezTo>
                <a:cubicBezTo>
                  <a:pt x="160338" y="38100"/>
                  <a:pt x="154384" y="13891"/>
                  <a:pt x="142875" y="19050"/>
                </a:cubicBezTo>
                <a:cubicBezTo>
                  <a:pt x="131365" y="24209"/>
                  <a:pt x="116284" y="75406"/>
                  <a:pt x="104775" y="78581"/>
                </a:cubicBezTo>
                <a:cubicBezTo>
                  <a:pt x="93266" y="81756"/>
                  <a:pt x="85328" y="38497"/>
                  <a:pt x="73819" y="38100"/>
                </a:cubicBezTo>
                <a:cubicBezTo>
                  <a:pt x="62310" y="37703"/>
                  <a:pt x="48022" y="80169"/>
                  <a:pt x="35719" y="76200"/>
                </a:cubicBezTo>
                <a:cubicBezTo>
                  <a:pt x="23416" y="72231"/>
                  <a:pt x="11708" y="43259"/>
                  <a:pt x="0" y="14287"/>
                </a:cubicBezTo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4405162" y="3064670"/>
            <a:ext cx="254118" cy="252412"/>
          </a:xfrm>
          <a:custGeom>
            <a:avLst/>
            <a:gdLst>
              <a:gd name="connsiteX0" fmla="*/ 71588 w 254118"/>
              <a:gd name="connsiteY0" fmla="*/ 0 h 252412"/>
              <a:gd name="connsiteX1" fmla="*/ 9676 w 254118"/>
              <a:gd name="connsiteY1" fmla="*/ 21431 h 252412"/>
              <a:gd name="connsiteX2" fmla="*/ 21582 w 254118"/>
              <a:gd name="connsiteY2" fmla="*/ 54768 h 252412"/>
              <a:gd name="connsiteX3" fmla="*/ 209701 w 254118"/>
              <a:gd name="connsiteY3" fmla="*/ 221456 h 252412"/>
              <a:gd name="connsiteX4" fmla="*/ 250182 w 254118"/>
              <a:gd name="connsiteY4" fmla="*/ 157162 h 252412"/>
              <a:gd name="connsiteX5" fmla="*/ 252563 w 254118"/>
              <a:gd name="connsiteY5" fmla="*/ 252412 h 252412"/>
              <a:gd name="connsiteX6" fmla="*/ 252563 w 254118"/>
              <a:gd name="connsiteY6" fmla="*/ 252412 h 25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118" h="252412">
                <a:moveTo>
                  <a:pt x="71588" y="0"/>
                </a:moveTo>
                <a:cubicBezTo>
                  <a:pt x="44799" y="6151"/>
                  <a:pt x="18010" y="12303"/>
                  <a:pt x="9676" y="21431"/>
                </a:cubicBezTo>
                <a:cubicBezTo>
                  <a:pt x="1342" y="30559"/>
                  <a:pt x="-11755" y="21431"/>
                  <a:pt x="21582" y="54768"/>
                </a:cubicBezTo>
                <a:cubicBezTo>
                  <a:pt x="54919" y="88105"/>
                  <a:pt x="171601" y="204390"/>
                  <a:pt x="209701" y="221456"/>
                </a:cubicBezTo>
                <a:cubicBezTo>
                  <a:pt x="247801" y="238522"/>
                  <a:pt x="243038" y="152003"/>
                  <a:pt x="250182" y="157162"/>
                </a:cubicBezTo>
                <a:cubicBezTo>
                  <a:pt x="257326" y="162321"/>
                  <a:pt x="252563" y="252412"/>
                  <a:pt x="252563" y="252412"/>
                </a:cubicBezTo>
                <a:lnTo>
                  <a:pt x="252563" y="252412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4332203" y="3052754"/>
            <a:ext cx="331860" cy="274817"/>
          </a:xfrm>
          <a:custGeom>
            <a:avLst/>
            <a:gdLst>
              <a:gd name="connsiteX0" fmla="*/ 139785 w 331860"/>
              <a:gd name="connsiteY0" fmla="*/ 9 h 274817"/>
              <a:gd name="connsiteX1" fmla="*/ 1672 w 331860"/>
              <a:gd name="connsiteY1" fmla="*/ 28584 h 274817"/>
              <a:gd name="connsiteX2" fmla="*/ 77872 w 331860"/>
              <a:gd name="connsiteY2" fmla="*/ 102402 h 274817"/>
              <a:gd name="connsiteX3" fmla="*/ 287422 w 331860"/>
              <a:gd name="connsiteY3" fmla="*/ 254802 h 274817"/>
              <a:gd name="connsiteX4" fmla="*/ 327903 w 331860"/>
              <a:gd name="connsiteY4" fmla="*/ 264327 h 274817"/>
              <a:gd name="connsiteX5" fmla="*/ 327903 w 331860"/>
              <a:gd name="connsiteY5" fmla="*/ 173840 h 274817"/>
              <a:gd name="connsiteX6" fmla="*/ 306472 w 331860"/>
              <a:gd name="connsiteY6" fmla="*/ 242896 h 274817"/>
              <a:gd name="connsiteX7" fmla="*/ 256466 w 331860"/>
              <a:gd name="connsiteY7" fmla="*/ 219084 h 274817"/>
              <a:gd name="connsiteX8" fmla="*/ 70728 w 331860"/>
              <a:gd name="connsiteY8" fmla="*/ 50015 h 274817"/>
              <a:gd name="connsiteX9" fmla="*/ 80253 w 331860"/>
              <a:gd name="connsiteY9" fmla="*/ 30965 h 274817"/>
              <a:gd name="connsiteX10" fmla="*/ 139785 w 331860"/>
              <a:gd name="connsiteY10" fmla="*/ 9 h 27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860" h="274817">
                <a:moveTo>
                  <a:pt x="139785" y="9"/>
                </a:moveTo>
                <a:cubicBezTo>
                  <a:pt x="126688" y="-388"/>
                  <a:pt x="11991" y="11519"/>
                  <a:pt x="1672" y="28584"/>
                </a:cubicBezTo>
                <a:cubicBezTo>
                  <a:pt x="-8647" y="45649"/>
                  <a:pt x="30247" y="64699"/>
                  <a:pt x="77872" y="102402"/>
                </a:cubicBezTo>
                <a:cubicBezTo>
                  <a:pt x="125497" y="140105"/>
                  <a:pt x="245750" y="227815"/>
                  <a:pt x="287422" y="254802"/>
                </a:cubicBezTo>
                <a:cubicBezTo>
                  <a:pt x="329094" y="281789"/>
                  <a:pt x="321156" y="277821"/>
                  <a:pt x="327903" y="264327"/>
                </a:cubicBezTo>
                <a:cubicBezTo>
                  <a:pt x="334650" y="250833"/>
                  <a:pt x="331475" y="177412"/>
                  <a:pt x="327903" y="173840"/>
                </a:cubicBezTo>
                <a:cubicBezTo>
                  <a:pt x="324331" y="170268"/>
                  <a:pt x="318378" y="235355"/>
                  <a:pt x="306472" y="242896"/>
                </a:cubicBezTo>
                <a:cubicBezTo>
                  <a:pt x="294566" y="250437"/>
                  <a:pt x="295757" y="251231"/>
                  <a:pt x="256466" y="219084"/>
                </a:cubicBezTo>
                <a:cubicBezTo>
                  <a:pt x="217175" y="186937"/>
                  <a:pt x="100097" y="81368"/>
                  <a:pt x="70728" y="50015"/>
                </a:cubicBezTo>
                <a:cubicBezTo>
                  <a:pt x="41359" y="18662"/>
                  <a:pt x="68744" y="37712"/>
                  <a:pt x="80253" y="30965"/>
                </a:cubicBezTo>
                <a:cubicBezTo>
                  <a:pt x="91762" y="24218"/>
                  <a:pt x="152882" y="406"/>
                  <a:pt x="139785" y="9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3328967" y="1380653"/>
            <a:ext cx="812993" cy="1928963"/>
          </a:xfrm>
          <a:custGeom>
            <a:avLst/>
            <a:gdLst>
              <a:gd name="connsiteX0" fmla="*/ 812993 w 812993"/>
              <a:gd name="connsiteY0" fmla="*/ 1901228 h 1928963"/>
              <a:gd name="connsiteX1" fmla="*/ 690772 w 812993"/>
              <a:gd name="connsiteY1" fmla="*/ 1928389 h 1928963"/>
              <a:gd name="connsiteX2" fmla="*/ 496122 w 812993"/>
              <a:gd name="connsiteY2" fmla="*/ 1878595 h 1928963"/>
              <a:gd name="connsiteX3" fmla="*/ 337686 w 812993"/>
              <a:gd name="connsiteY3" fmla="*/ 1788060 h 1928963"/>
              <a:gd name="connsiteX4" fmla="*/ 152090 w 812993"/>
              <a:gd name="connsiteY4" fmla="*/ 1575303 h 1928963"/>
              <a:gd name="connsiteX5" fmla="*/ 38922 w 812993"/>
              <a:gd name="connsiteY5" fmla="*/ 1353494 h 1928963"/>
              <a:gd name="connsiteX6" fmla="*/ 7235 w 812993"/>
              <a:gd name="connsiteY6" fmla="*/ 1113577 h 1928963"/>
              <a:gd name="connsiteX7" fmla="*/ 11762 w 812993"/>
              <a:gd name="connsiteY7" fmla="*/ 841973 h 1928963"/>
              <a:gd name="connsiteX8" fmla="*/ 129457 w 812993"/>
              <a:gd name="connsiteY8" fmla="*/ 525101 h 1928963"/>
              <a:gd name="connsiteX9" fmla="*/ 310526 w 812993"/>
              <a:gd name="connsiteY9" fmla="*/ 262551 h 1928963"/>
              <a:gd name="connsiteX10" fmla="*/ 545916 w 812993"/>
              <a:gd name="connsiteY10" fmla="*/ 72428 h 1928963"/>
              <a:gd name="connsiteX11" fmla="*/ 726985 w 812993"/>
              <a:gd name="connsiteY11" fmla="*/ 0 h 1928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2993" h="1928963">
                <a:moveTo>
                  <a:pt x="812993" y="1901228"/>
                </a:moveTo>
                <a:cubicBezTo>
                  <a:pt x="778288" y="1916694"/>
                  <a:pt x="743584" y="1932161"/>
                  <a:pt x="690772" y="1928389"/>
                </a:cubicBezTo>
                <a:cubicBezTo>
                  <a:pt x="637960" y="1924617"/>
                  <a:pt x="554970" y="1901983"/>
                  <a:pt x="496122" y="1878595"/>
                </a:cubicBezTo>
                <a:cubicBezTo>
                  <a:pt x="437274" y="1855207"/>
                  <a:pt x="395025" y="1838609"/>
                  <a:pt x="337686" y="1788060"/>
                </a:cubicBezTo>
                <a:cubicBezTo>
                  <a:pt x="280347" y="1737511"/>
                  <a:pt x="201884" y="1647731"/>
                  <a:pt x="152090" y="1575303"/>
                </a:cubicBezTo>
                <a:cubicBezTo>
                  <a:pt x="102296" y="1502875"/>
                  <a:pt x="63064" y="1430448"/>
                  <a:pt x="38922" y="1353494"/>
                </a:cubicBezTo>
                <a:cubicBezTo>
                  <a:pt x="14779" y="1276540"/>
                  <a:pt x="11762" y="1198830"/>
                  <a:pt x="7235" y="1113577"/>
                </a:cubicBezTo>
                <a:cubicBezTo>
                  <a:pt x="2708" y="1028324"/>
                  <a:pt x="-8608" y="940052"/>
                  <a:pt x="11762" y="841973"/>
                </a:cubicBezTo>
                <a:cubicBezTo>
                  <a:pt x="32132" y="743894"/>
                  <a:pt x="79663" y="621671"/>
                  <a:pt x="129457" y="525101"/>
                </a:cubicBezTo>
                <a:cubicBezTo>
                  <a:pt x="179251" y="428531"/>
                  <a:pt x="241116" y="337996"/>
                  <a:pt x="310526" y="262551"/>
                </a:cubicBezTo>
                <a:cubicBezTo>
                  <a:pt x="379936" y="187106"/>
                  <a:pt x="476506" y="116186"/>
                  <a:pt x="545916" y="72428"/>
                </a:cubicBezTo>
                <a:cubicBezTo>
                  <a:pt x="615326" y="28670"/>
                  <a:pt x="671155" y="14335"/>
                  <a:pt x="726985" y="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3648547" y="1772816"/>
            <a:ext cx="1822297" cy="2332931"/>
          </a:xfrm>
          <a:custGeom>
            <a:avLst/>
            <a:gdLst>
              <a:gd name="connsiteX0" fmla="*/ 109061 w 1818189"/>
              <a:gd name="connsiteY0" fmla="*/ 820873 h 2215107"/>
              <a:gd name="connsiteX1" fmla="*/ 23053 w 1818189"/>
              <a:gd name="connsiteY1" fmla="*/ 662437 h 2215107"/>
              <a:gd name="connsiteX2" fmla="*/ 419 w 1818189"/>
              <a:gd name="connsiteY2" fmla="*/ 535689 h 2215107"/>
              <a:gd name="connsiteX3" fmla="*/ 36633 w 1818189"/>
              <a:gd name="connsiteY3" fmla="*/ 417994 h 2215107"/>
              <a:gd name="connsiteX4" fmla="*/ 154328 w 1818189"/>
              <a:gd name="connsiteY4" fmla="*/ 255031 h 2215107"/>
              <a:gd name="connsiteX5" fmla="*/ 398772 w 1818189"/>
              <a:gd name="connsiteY5" fmla="*/ 83015 h 2215107"/>
              <a:gd name="connsiteX6" fmla="*/ 602475 w 1818189"/>
              <a:gd name="connsiteY6" fmla="*/ 10588 h 2215107"/>
              <a:gd name="connsiteX7" fmla="*/ 996300 w 1818189"/>
              <a:gd name="connsiteY7" fmla="*/ 6061 h 2215107"/>
              <a:gd name="connsiteX8" fmla="*/ 1249797 w 1818189"/>
              <a:gd name="connsiteY8" fmla="*/ 64909 h 2215107"/>
              <a:gd name="connsiteX9" fmla="*/ 1494241 w 1818189"/>
              <a:gd name="connsiteY9" fmla="*/ 191657 h 2215107"/>
              <a:gd name="connsiteX10" fmla="*/ 1697944 w 1818189"/>
              <a:gd name="connsiteY10" fmla="*/ 458734 h 2215107"/>
              <a:gd name="connsiteX11" fmla="*/ 1802059 w 1818189"/>
              <a:gd name="connsiteY11" fmla="*/ 689598 h 2215107"/>
              <a:gd name="connsiteX12" fmla="*/ 1815639 w 1818189"/>
              <a:gd name="connsiteY12" fmla="*/ 943095 h 2215107"/>
              <a:gd name="connsiteX13" fmla="*/ 1811112 w 1818189"/>
              <a:gd name="connsiteY13" fmla="*/ 1187538 h 2215107"/>
              <a:gd name="connsiteX14" fmla="*/ 1747738 w 1818189"/>
              <a:gd name="connsiteY14" fmla="*/ 1445562 h 2215107"/>
              <a:gd name="connsiteX15" fmla="*/ 1598356 w 1818189"/>
              <a:gd name="connsiteY15" fmla="*/ 1735273 h 2215107"/>
              <a:gd name="connsiteX16" fmla="*/ 1435394 w 1818189"/>
              <a:gd name="connsiteY16" fmla="*/ 1948029 h 2215107"/>
              <a:gd name="connsiteX17" fmla="*/ 964613 w 1818189"/>
              <a:gd name="connsiteY17" fmla="*/ 2215107 h 2215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18189" h="2215107">
                <a:moveTo>
                  <a:pt x="109061" y="820873"/>
                </a:moveTo>
                <a:cubicBezTo>
                  <a:pt x="75110" y="765420"/>
                  <a:pt x="41160" y="709968"/>
                  <a:pt x="23053" y="662437"/>
                </a:cubicBezTo>
                <a:cubicBezTo>
                  <a:pt x="4946" y="614906"/>
                  <a:pt x="-1844" y="576429"/>
                  <a:pt x="419" y="535689"/>
                </a:cubicBezTo>
                <a:cubicBezTo>
                  <a:pt x="2682" y="494949"/>
                  <a:pt x="10982" y="464770"/>
                  <a:pt x="36633" y="417994"/>
                </a:cubicBezTo>
                <a:cubicBezTo>
                  <a:pt x="62284" y="371218"/>
                  <a:pt x="93972" y="310861"/>
                  <a:pt x="154328" y="255031"/>
                </a:cubicBezTo>
                <a:cubicBezTo>
                  <a:pt x="214684" y="199201"/>
                  <a:pt x="324081" y="123755"/>
                  <a:pt x="398772" y="83015"/>
                </a:cubicBezTo>
                <a:cubicBezTo>
                  <a:pt x="473463" y="42275"/>
                  <a:pt x="502887" y="23414"/>
                  <a:pt x="602475" y="10588"/>
                </a:cubicBezTo>
                <a:cubicBezTo>
                  <a:pt x="702063" y="-2238"/>
                  <a:pt x="888413" y="-2992"/>
                  <a:pt x="996300" y="6061"/>
                </a:cubicBezTo>
                <a:cubicBezTo>
                  <a:pt x="1104187" y="15114"/>
                  <a:pt x="1166807" y="33976"/>
                  <a:pt x="1249797" y="64909"/>
                </a:cubicBezTo>
                <a:cubicBezTo>
                  <a:pt x="1332787" y="95842"/>
                  <a:pt x="1419550" y="126020"/>
                  <a:pt x="1494241" y="191657"/>
                </a:cubicBezTo>
                <a:cubicBezTo>
                  <a:pt x="1568932" y="257294"/>
                  <a:pt x="1646641" y="375744"/>
                  <a:pt x="1697944" y="458734"/>
                </a:cubicBezTo>
                <a:cubicBezTo>
                  <a:pt x="1749247" y="541724"/>
                  <a:pt x="1782443" y="608871"/>
                  <a:pt x="1802059" y="689598"/>
                </a:cubicBezTo>
                <a:cubicBezTo>
                  <a:pt x="1821675" y="770325"/>
                  <a:pt x="1814130" y="860105"/>
                  <a:pt x="1815639" y="943095"/>
                </a:cubicBezTo>
                <a:cubicBezTo>
                  <a:pt x="1817148" y="1026085"/>
                  <a:pt x="1822429" y="1103794"/>
                  <a:pt x="1811112" y="1187538"/>
                </a:cubicBezTo>
                <a:cubicBezTo>
                  <a:pt x="1799795" y="1271282"/>
                  <a:pt x="1783197" y="1354273"/>
                  <a:pt x="1747738" y="1445562"/>
                </a:cubicBezTo>
                <a:cubicBezTo>
                  <a:pt x="1712279" y="1536851"/>
                  <a:pt x="1650413" y="1651529"/>
                  <a:pt x="1598356" y="1735273"/>
                </a:cubicBezTo>
                <a:cubicBezTo>
                  <a:pt x="1546299" y="1819017"/>
                  <a:pt x="1541018" y="1868057"/>
                  <a:pt x="1435394" y="1948029"/>
                </a:cubicBezTo>
                <a:cubicBezTo>
                  <a:pt x="1329770" y="2028001"/>
                  <a:pt x="1147191" y="2121554"/>
                  <a:pt x="964613" y="2215107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3904062" y="1904163"/>
            <a:ext cx="2122926" cy="4195186"/>
          </a:xfrm>
          <a:custGeom>
            <a:avLst/>
            <a:gdLst>
              <a:gd name="connsiteX0" fmla="*/ 527261 w 2122926"/>
              <a:gd name="connsiteY0" fmla="*/ 4195186 h 4195186"/>
              <a:gd name="connsiteX1" fmla="*/ 306197 w 2122926"/>
              <a:gd name="connsiteY1" fmla="*/ 4094703 h 4195186"/>
              <a:gd name="connsiteX2" fmla="*/ 115279 w 2122926"/>
              <a:gd name="connsiteY2" fmla="*/ 3878663 h 4195186"/>
              <a:gd name="connsiteX3" fmla="*/ 9771 w 2122926"/>
              <a:gd name="connsiteY3" fmla="*/ 3632479 h 4195186"/>
              <a:gd name="connsiteX4" fmla="*/ 9771 w 2122926"/>
              <a:gd name="connsiteY4" fmla="*/ 3381270 h 4195186"/>
              <a:gd name="connsiteX5" fmla="*/ 54989 w 2122926"/>
              <a:gd name="connsiteY5" fmla="*/ 3160206 h 4195186"/>
              <a:gd name="connsiteX6" fmla="*/ 260980 w 2122926"/>
              <a:gd name="connsiteY6" fmla="*/ 2873828 h 4195186"/>
              <a:gd name="connsiteX7" fmla="*/ 607648 w 2122926"/>
              <a:gd name="connsiteY7" fmla="*/ 2652764 h 4195186"/>
              <a:gd name="connsiteX8" fmla="*/ 1049775 w 2122926"/>
              <a:gd name="connsiteY8" fmla="*/ 2451797 h 4195186"/>
              <a:gd name="connsiteX9" fmla="*/ 1496927 w 2122926"/>
              <a:gd name="connsiteY9" fmla="*/ 2215661 h 4195186"/>
              <a:gd name="connsiteX10" fmla="*/ 1823498 w 2122926"/>
              <a:gd name="connsiteY10" fmla="*/ 1899138 h 4195186"/>
              <a:gd name="connsiteX11" fmla="*/ 2044562 w 2122926"/>
              <a:gd name="connsiteY11" fmla="*/ 1472083 h 4195186"/>
              <a:gd name="connsiteX12" fmla="*/ 2119925 w 2122926"/>
              <a:gd name="connsiteY12" fmla="*/ 1004835 h 4195186"/>
              <a:gd name="connsiteX13" fmla="*/ 2084756 w 2122926"/>
              <a:gd name="connsiteY13" fmla="*/ 542611 h 4195186"/>
              <a:gd name="connsiteX14" fmla="*/ 1878764 w 2122926"/>
              <a:gd name="connsiteY14" fmla="*/ 0 h 4195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122926" h="4195186">
                <a:moveTo>
                  <a:pt x="527261" y="4195186"/>
                </a:moveTo>
                <a:cubicBezTo>
                  <a:pt x="451061" y="4171321"/>
                  <a:pt x="374861" y="4147457"/>
                  <a:pt x="306197" y="4094703"/>
                </a:cubicBezTo>
                <a:cubicBezTo>
                  <a:pt x="237533" y="4041949"/>
                  <a:pt x="164683" y="3955700"/>
                  <a:pt x="115279" y="3878663"/>
                </a:cubicBezTo>
                <a:cubicBezTo>
                  <a:pt x="65875" y="3801626"/>
                  <a:pt x="27356" y="3715378"/>
                  <a:pt x="9771" y="3632479"/>
                </a:cubicBezTo>
                <a:cubicBezTo>
                  <a:pt x="-7814" y="3549580"/>
                  <a:pt x="2235" y="3459982"/>
                  <a:pt x="9771" y="3381270"/>
                </a:cubicBezTo>
                <a:cubicBezTo>
                  <a:pt x="17307" y="3302558"/>
                  <a:pt x="13121" y="3244780"/>
                  <a:pt x="54989" y="3160206"/>
                </a:cubicBezTo>
                <a:cubicBezTo>
                  <a:pt x="96857" y="3075632"/>
                  <a:pt x="168870" y="2958402"/>
                  <a:pt x="260980" y="2873828"/>
                </a:cubicBezTo>
                <a:cubicBezTo>
                  <a:pt x="353090" y="2789254"/>
                  <a:pt x="476182" y="2723102"/>
                  <a:pt x="607648" y="2652764"/>
                </a:cubicBezTo>
                <a:cubicBezTo>
                  <a:pt x="739114" y="2582425"/>
                  <a:pt x="901562" y="2524647"/>
                  <a:pt x="1049775" y="2451797"/>
                </a:cubicBezTo>
                <a:cubicBezTo>
                  <a:pt x="1197988" y="2378947"/>
                  <a:pt x="1367973" y="2307771"/>
                  <a:pt x="1496927" y="2215661"/>
                </a:cubicBezTo>
                <a:cubicBezTo>
                  <a:pt x="1625881" y="2123551"/>
                  <a:pt x="1732226" y="2023068"/>
                  <a:pt x="1823498" y="1899138"/>
                </a:cubicBezTo>
                <a:cubicBezTo>
                  <a:pt x="1914770" y="1775208"/>
                  <a:pt x="1995158" y="1621133"/>
                  <a:pt x="2044562" y="1472083"/>
                </a:cubicBezTo>
                <a:cubicBezTo>
                  <a:pt x="2093966" y="1323033"/>
                  <a:pt x="2113226" y="1159747"/>
                  <a:pt x="2119925" y="1004835"/>
                </a:cubicBezTo>
                <a:cubicBezTo>
                  <a:pt x="2126624" y="849923"/>
                  <a:pt x="2124949" y="710083"/>
                  <a:pt x="2084756" y="542611"/>
                </a:cubicBezTo>
                <a:cubicBezTo>
                  <a:pt x="2044563" y="375139"/>
                  <a:pt x="1961663" y="187569"/>
                  <a:pt x="1878764" y="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3530747" y="4920320"/>
            <a:ext cx="2737914" cy="1349997"/>
          </a:xfrm>
          <a:custGeom>
            <a:avLst/>
            <a:gdLst>
              <a:gd name="connsiteX0" fmla="*/ 0 w 2737914"/>
              <a:gd name="connsiteY0" fmla="*/ 507939 h 1349997"/>
              <a:gd name="connsiteX1" fmla="*/ 95140 w 2737914"/>
              <a:gd name="connsiteY1" fmla="*/ 724646 h 1349997"/>
              <a:gd name="connsiteX2" fmla="*/ 269563 w 2737914"/>
              <a:gd name="connsiteY2" fmla="*/ 988924 h 1349997"/>
              <a:gd name="connsiteX3" fmla="*/ 454557 w 2737914"/>
              <a:gd name="connsiteY3" fmla="*/ 1200346 h 1349997"/>
              <a:gd name="connsiteX4" fmla="*/ 613124 w 2737914"/>
              <a:gd name="connsiteY4" fmla="*/ 1284915 h 1349997"/>
              <a:gd name="connsiteX5" fmla="*/ 819260 w 2737914"/>
              <a:gd name="connsiteY5" fmla="*/ 1343056 h 1349997"/>
              <a:gd name="connsiteX6" fmla="*/ 1162821 w 2737914"/>
              <a:gd name="connsiteY6" fmla="*/ 1343056 h 1349997"/>
              <a:gd name="connsiteX7" fmla="*/ 1448240 w 2737914"/>
              <a:gd name="connsiteY7" fmla="*/ 1290200 h 1349997"/>
              <a:gd name="connsiteX8" fmla="*/ 1738945 w 2737914"/>
              <a:gd name="connsiteY8" fmla="*/ 1205631 h 1349997"/>
              <a:gd name="connsiteX9" fmla="*/ 1939796 w 2737914"/>
              <a:gd name="connsiteY9" fmla="*/ 1099920 h 1349997"/>
              <a:gd name="connsiteX10" fmla="*/ 2219930 w 2737914"/>
              <a:gd name="connsiteY10" fmla="*/ 867356 h 1349997"/>
              <a:gd name="connsiteX11" fmla="*/ 2394354 w 2737914"/>
              <a:gd name="connsiteY11" fmla="*/ 581937 h 1349997"/>
              <a:gd name="connsiteX12" fmla="*/ 2484208 w 2737914"/>
              <a:gd name="connsiteY12" fmla="*/ 259518 h 1349997"/>
              <a:gd name="connsiteX13" fmla="*/ 2505350 w 2737914"/>
              <a:gd name="connsiteY13" fmla="*/ 164378 h 1349997"/>
              <a:gd name="connsiteX14" fmla="*/ 2505350 w 2737914"/>
              <a:gd name="connsiteY14" fmla="*/ 74524 h 1349997"/>
              <a:gd name="connsiteX15" fmla="*/ 2531778 w 2737914"/>
              <a:gd name="connsiteY15" fmla="*/ 11097 h 1349997"/>
              <a:gd name="connsiteX16" fmla="*/ 2611061 w 2737914"/>
              <a:gd name="connsiteY16" fmla="*/ 11097 h 1349997"/>
              <a:gd name="connsiteX17" fmla="*/ 2737914 w 2737914"/>
              <a:gd name="connsiteY17" fmla="*/ 122094 h 1349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37914" h="1349997">
                <a:moveTo>
                  <a:pt x="0" y="507939"/>
                </a:moveTo>
                <a:cubicBezTo>
                  <a:pt x="25106" y="576210"/>
                  <a:pt x="50213" y="644482"/>
                  <a:pt x="95140" y="724646"/>
                </a:cubicBezTo>
                <a:cubicBezTo>
                  <a:pt x="140067" y="804810"/>
                  <a:pt x="209660" y="909641"/>
                  <a:pt x="269563" y="988924"/>
                </a:cubicBezTo>
                <a:cubicBezTo>
                  <a:pt x="329466" y="1068207"/>
                  <a:pt x="397297" y="1151014"/>
                  <a:pt x="454557" y="1200346"/>
                </a:cubicBezTo>
                <a:cubicBezTo>
                  <a:pt x="511817" y="1249678"/>
                  <a:pt x="552340" y="1261130"/>
                  <a:pt x="613124" y="1284915"/>
                </a:cubicBezTo>
                <a:cubicBezTo>
                  <a:pt x="673908" y="1308700"/>
                  <a:pt x="727644" y="1333366"/>
                  <a:pt x="819260" y="1343056"/>
                </a:cubicBezTo>
                <a:cubicBezTo>
                  <a:pt x="910876" y="1352746"/>
                  <a:pt x="1057991" y="1351865"/>
                  <a:pt x="1162821" y="1343056"/>
                </a:cubicBezTo>
                <a:cubicBezTo>
                  <a:pt x="1267651" y="1334247"/>
                  <a:pt x="1352219" y="1313104"/>
                  <a:pt x="1448240" y="1290200"/>
                </a:cubicBezTo>
                <a:cubicBezTo>
                  <a:pt x="1544261" y="1267296"/>
                  <a:pt x="1657019" y="1237344"/>
                  <a:pt x="1738945" y="1205631"/>
                </a:cubicBezTo>
                <a:cubicBezTo>
                  <a:pt x="1820871" y="1173918"/>
                  <a:pt x="1859632" y="1156299"/>
                  <a:pt x="1939796" y="1099920"/>
                </a:cubicBezTo>
                <a:cubicBezTo>
                  <a:pt x="2019960" y="1043541"/>
                  <a:pt x="2144170" y="953687"/>
                  <a:pt x="2219930" y="867356"/>
                </a:cubicBezTo>
                <a:cubicBezTo>
                  <a:pt x="2295690" y="781026"/>
                  <a:pt x="2350308" y="683243"/>
                  <a:pt x="2394354" y="581937"/>
                </a:cubicBezTo>
                <a:cubicBezTo>
                  <a:pt x="2438400" y="480631"/>
                  <a:pt x="2465709" y="329111"/>
                  <a:pt x="2484208" y="259518"/>
                </a:cubicBezTo>
                <a:cubicBezTo>
                  <a:pt x="2502707" y="189925"/>
                  <a:pt x="2501826" y="195210"/>
                  <a:pt x="2505350" y="164378"/>
                </a:cubicBezTo>
                <a:cubicBezTo>
                  <a:pt x="2508874" y="133546"/>
                  <a:pt x="2500945" y="100071"/>
                  <a:pt x="2505350" y="74524"/>
                </a:cubicBezTo>
                <a:cubicBezTo>
                  <a:pt x="2509755" y="48977"/>
                  <a:pt x="2514160" y="21668"/>
                  <a:pt x="2531778" y="11097"/>
                </a:cubicBezTo>
                <a:cubicBezTo>
                  <a:pt x="2549396" y="526"/>
                  <a:pt x="2576705" y="-7403"/>
                  <a:pt x="2611061" y="11097"/>
                </a:cubicBezTo>
                <a:cubicBezTo>
                  <a:pt x="2645417" y="29596"/>
                  <a:pt x="2691665" y="75845"/>
                  <a:pt x="2737914" y="122094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6166913" y="4941168"/>
            <a:ext cx="206177" cy="512907"/>
          </a:xfrm>
          <a:custGeom>
            <a:avLst/>
            <a:gdLst>
              <a:gd name="connsiteX0" fmla="*/ 6 w 206177"/>
              <a:gd name="connsiteY0" fmla="*/ 120253 h 512907"/>
              <a:gd name="connsiteX1" fmla="*/ 105717 w 206177"/>
              <a:gd name="connsiteY1" fmla="*/ 83254 h 512907"/>
              <a:gd name="connsiteX2" fmla="*/ 174429 w 206177"/>
              <a:gd name="connsiteY2" fmla="*/ 3971 h 512907"/>
              <a:gd name="connsiteX3" fmla="*/ 206142 w 206177"/>
              <a:gd name="connsiteY3" fmla="*/ 220679 h 512907"/>
              <a:gd name="connsiteX4" fmla="*/ 169143 w 206177"/>
              <a:gd name="connsiteY4" fmla="*/ 400387 h 512907"/>
              <a:gd name="connsiteX5" fmla="*/ 111002 w 206177"/>
              <a:gd name="connsiteY5" fmla="*/ 511384 h 512907"/>
              <a:gd name="connsiteX6" fmla="*/ 100431 w 206177"/>
              <a:gd name="connsiteY6" fmla="*/ 321104 h 512907"/>
              <a:gd name="connsiteX7" fmla="*/ 100431 w 206177"/>
              <a:gd name="connsiteY7" fmla="*/ 236535 h 512907"/>
              <a:gd name="connsiteX8" fmla="*/ 6 w 206177"/>
              <a:gd name="connsiteY8" fmla="*/ 120253 h 512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177" h="512907">
                <a:moveTo>
                  <a:pt x="6" y="120253"/>
                </a:moveTo>
                <a:cubicBezTo>
                  <a:pt x="887" y="94706"/>
                  <a:pt x="76647" y="102634"/>
                  <a:pt x="105717" y="83254"/>
                </a:cubicBezTo>
                <a:cubicBezTo>
                  <a:pt x="134787" y="63874"/>
                  <a:pt x="157692" y="-18933"/>
                  <a:pt x="174429" y="3971"/>
                </a:cubicBezTo>
                <a:cubicBezTo>
                  <a:pt x="191166" y="26875"/>
                  <a:pt x="207023" y="154610"/>
                  <a:pt x="206142" y="220679"/>
                </a:cubicBezTo>
                <a:cubicBezTo>
                  <a:pt x="205261" y="286748"/>
                  <a:pt x="185000" y="351936"/>
                  <a:pt x="169143" y="400387"/>
                </a:cubicBezTo>
                <a:cubicBezTo>
                  <a:pt x="153286" y="448838"/>
                  <a:pt x="122454" y="524598"/>
                  <a:pt x="111002" y="511384"/>
                </a:cubicBezTo>
                <a:cubicBezTo>
                  <a:pt x="99550" y="498170"/>
                  <a:pt x="102193" y="366912"/>
                  <a:pt x="100431" y="321104"/>
                </a:cubicBezTo>
                <a:cubicBezTo>
                  <a:pt x="98669" y="275296"/>
                  <a:pt x="117168" y="270010"/>
                  <a:pt x="100431" y="236535"/>
                </a:cubicBezTo>
                <a:cubicBezTo>
                  <a:pt x="83694" y="203060"/>
                  <a:pt x="-875" y="145800"/>
                  <a:pt x="6" y="120253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3418438" y="1173196"/>
            <a:ext cx="2668463" cy="4947825"/>
          </a:xfrm>
          <a:custGeom>
            <a:avLst/>
            <a:gdLst>
              <a:gd name="connsiteX0" fmla="*/ 2668463 w 2668463"/>
              <a:gd name="connsiteY0" fmla="*/ 3719526 h 4947825"/>
              <a:gd name="connsiteX1" fmla="*/ 2593401 w 2668463"/>
              <a:gd name="connsiteY1" fmla="*/ 3685407 h 4947825"/>
              <a:gd name="connsiteX2" fmla="*/ 2593401 w 2668463"/>
              <a:gd name="connsiteY2" fmla="*/ 3753646 h 4947825"/>
              <a:gd name="connsiteX3" fmla="*/ 2491043 w 2668463"/>
              <a:gd name="connsiteY3" fmla="*/ 3739998 h 4947825"/>
              <a:gd name="connsiteX4" fmla="*/ 2525162 w 2668463"/>
              <a:gd name="connsiteY4" fmla="*/ 3828708 h 4947825"/>
              <a:gd name="connsiteX5" fmla="*/ 2443275 w 2668463"/>
              <a:gd name="connsiteY5" fmla="*/ 3869652 h 4947825"/>
              <a:gd name="connsiteX6" fmla="*/ 2518338 w 2668463"/>
              <a:gd name="connsiteY6" fmla="*/ 3972010 h 4947825"/>
              <a:gd name="connsiteX7" fmla="*/ 2422804 w 2668463"/>
              <a:gd name="connsiteY7" fmla="*/ 3999305 h 4947825"/>
              <a:gd name="connsiteX8" fmla="*/ 2456923 w 2668463"/>
              <a:gd name="connsiteY8" fmla="*/ 4094840 h 4947825"/>
              <a:gd name="connsiteX9" fmla="*/ 2375037 w 2668463"/>
              <a:gd name="connsiteY9" fmla="*/ 4074368 h 4947825"/>
              <a:gd name="connsiteX10" fmla="*/ 2402332 w 2668463"/>
              <a:gd name="connsiteY10" fmla="*/ 4204022 h 4947825"/>
              <a:gd name="connsiteX11" fmla="*/ 2334093 w 2668463"/>
              <a:gd name="connsiteY11" fmla="*/ 4204022 h 4947825"/>
              <a:gd name="connsiteX12" fmla="*/ 2381861 w 2668463"/>
              <a:gd name="connsiteY12" fmla="*/ 4279085 h 4947825"/>
              <a:gd name="connsiteX13" fmla="*/ 2293150 w 2668463"/>
              <a:gd name="connsiteY13" fmla="*/ 4306380 h 4947825"/>
              <a:gd name="connsiteX14" fmla="*/ 2334093 w 2668463"/>
              <a:gd name="connsiteY14" fmla="*/ 4408738 h 4947825"/>
              <a:gd name="connsiteX15" fmla="*/ 2204440 w 2668463"/>
              <a:gd name="connsiteY15" fmla="*/ 4395091 h 4947825"/>
              <a:gd name="connsiteX16" fmla="*/ 2252207 w 2668463"/>
              <a:gd name="connsiteY16" fmla="*/ 4504273 h 4947825"/>
              <a:gd name="connsiteX17" fmla="*/ 2149849 w 2668463"/>
              <a:gd name="connsiteY17" fmla="*/ 4497449 h 4947825"/>
              <a:gd name="connsiteX18" fmla="*/ 2170320 w 2668463"/>
              <a:gd name="connsiteY18" fmla="*/ 4606631 h 4947825"/>
              <a:gd name="connsiteX19" fmla="*/ 2067962 w 2668463"/>
              <a:gd name="connsiteY19" fmla="*/ 4592983 h 4947825"/>
              <a:gd name="connsiteX20" fmla="*/ 2081610 w 2668463"/>
              <a:gd name="connsiteY20" fmla="*/ 4695341 h 4947825"/>
              <a:gd name="connsiteX21" fmla="*/ 2006547 w 2668463"/>
              <a:gd name="connsiteY21" fmla="*/ 4674870 h 4947825"/>
              <a:gd name="connsiteX22" fmla="*/ 1986075 w 2668463"/>
              <a:gd name="connsiteY22" fmla="*/ 4756756 h 4947825"/>
              <a:gd name="connsiteX23" fmla="*/ 1917837 w 2668463"/>
              <a:gd name="connsiteY23" fmla="*/ 4729461 h 4947825"/>
              <a:gd name="connsiteX24" fmla="*/ 1876893 w 2668463"/>
              <a:gd name="connsiteY24" fmla="*/ 4824995 h 4947825"/>
              <a:gd name="connsiteX25" fmla="*/ 1795007 w 2668463"/>
              <a:gd name="connsiteY25" fmla="*/ 4797700 h 4947825"/>
              <a:gd name="connsiteX26" fmla="*/ 1740416 w 2668463"/>
              <a:gd name="connsiteY26" fmla="*/ 4900058 h 4947825"/>
              <a:gd name="connsiteX27" fmla="*/ 1631234 w 2668463"/>
              <a:gd name="connsiteY27" fmla="*/ 4838643 h 4947825"/>
              <a:gd name="connsiteX28" fmla="*/ 1603938 w 2668463"/>
              <a:gd name="connsiteY28" fmla="*/ 4920529 h 4947825"/>
              <a:gd name="connsiteX29" fmla="*/ 1522052 w 2668463"/>
              <a:gd name="connsiteY29" fmla="*/ 4879586 h 4947825"/>
              <a:gd name="connsiteX30" fmla="*/ 1467461 w 2668463"/>
              <a:gd name="connsiteY30" fmla="*/ 4947825 h 4947825"/>
              <a:gd name="connsiteX31" fmla="*/ 1392398 w 2668463"/>
              <a:gd name="connsiteY31" fmla="*/ 4879586 h 4947825"/>
              <a:gd name="connsiteX32" fmla="*/ 1344631 w 2668463"/>
              <a:gd name="connsiteY32" fmla="*/ 4934177 h 4947825"/>
              <a:gd name="connsiteX33" fmla="*/ 1255920 w 2668463"/>
              <a:gd name="connsiteY33" fmla="*/ 4872762 h 4947825"/>
              <a:gd name="connsiteX34" fmla="*/ 1187681 w 2668463"/>
              <a:gd name="connsiteY34" fmla="*/ 4941001 h 4947825"/>
              <a:gd name="connsiteX35" fmla="*/ 1133090 w 2668463"/>
              <a:gd name="connsiteY35" fmla="*/ 4872762 h 4947825"/>
              <a:gd name="connsiteX36" fmla="*/ 1112619 w 2668463"/>
              <a:gd name="connsiteY36" fmla="*/ 4934177 h 4947825"/>
              <a:gd name="connsiteX37" fmla="*/ 1044380 w 2668463"/>
              <a:gd name="connsiteY37" fmla="*/ 4865938 h 4947825"/>
              <a:gd name="connsiteX38" fmla="*/ 1010261 w 2668463"/>
              <a:gd name="connsiteY38" fmla="*/ 4934177 h 4947825"/>
              <a:gd name="connsiteX39" fmla="*/ 982965 w 2668463"/>
              <a:gd name="connsiteY39" fmla="*/ 4865938 h 4947825"/>
              <a:gd name="connsiteX40" fmla="*/ 942022 w 2668463"/>
              <a:gd name="connsiteY40" fmla="*/ 4906882 h 4947825"/>
              <a:gd name="connsiteX41" fmla="*/ 907902 w 2668463"/>
              <a:gd name="connsiteY41" fmla="*/ 4824995 h 4947825"/>
              <a:gd name="connsiteX42" fmla="*/ 873783 w 2668463"/>
              <a:gd name="connsiteY42" fmla="*/ 4913705 h 4947825"/>
              <a:gd name="connsiteX43" fmla="*/ 812368 w 2668463"/>
              <a:gd name="connsiteY43" fmla="*/ 4831819 h 4947825"/>
              <a:gd name="connsiteX44" fmla="*/ 778249 w 2668463"/>
              <a:gd name="connsiteY44" fmla="*/ 4872762 h 4947825"/>
              <a:gd name="connsiteX45" fmla="*/ 723658 w 2668463"/>
              <a:gd name="connsiteY45" fmla="*/ 4804523 h 4947825"/>
              <a:gd name="connsiteX46" fmla="*/ 648595 w 2668463"/>
              <a:gd name="connsiteY46" fmla="*/ 4831819 h 4947825"/>
              <a:gd name="connsiteX47" fmla="*/ 607652 w 2668463"/>
              <a:gd name="connsiteY47" fmla="*/ 4722637 h 4947825"/>
              <a:gd name="connsiteX48" fmla="*/ 553061 w 2668463"/>
              <a:gd name="connsiteY48" fmla="*/ 4770404 h 4947825"/>
              <a:gd name="connsiteX49" fmla="*/ 532589 w 2668463"/>
              <a:gd name="connsiteY49" fmla="*/ 4688517 h 4947825"/>
              <a:gd name="connsiteX50" fmla="*/ 457526 w 2668463"/>
              <a:gd name="connsiteY50" fmla="*/ 4702165 h 4947825"/>
              <a:gd name="connsiteX51" fmla="*/ 443878 w 2668463"/>
              <a:gd name="connsiteY51" fmla="*/ 4606631 h 4947825"/>
              <a:gd name="connsiteX52" fmla="*/ 402935 w 2668463"/>
              <a:gd name="connsiteY52" fmla="*/ 4627103 h 4947825"/>
              <a:gd name="connsiteX53" fmla="*/ 382463 w 2668463"/>
              <a:gd name="connsiteY53" fmla="*/ 4538392 h 4947825"/>
              <a:gd name="connsiteX54" fmla="*/ 341520 w 2668463"/>
              <a:gd name="connsiteY54" fmla="*/ 4558864 h 4947825"/>
              <a:gd name="connsiteX55" fmla="*/ 348344 w 2668463"/>
              <a:gd name="connsiteY55" fmla="*/ 4490625 h 4947825"/>
              <a:gd name="connsiteX56" fmla="*/ 273281 w 2668463"/>
              <a:gd name="connsiteY56" fmla="*/ 4504273 h 4947825"/>
              <a:gd name="connsiteX57" fmla="*/ 280105 w 2668463"/>
              <a:gd name="connsiteY57" fmla="*/ 4422386 h 4947825"/>
              <a:gd name="connsiteX58" fmla="*/ 225514 w 2668463"/>
              <a:gd name="connsiteY58" fmla="*/ 4429210 h 4947825"/>
              <a:gd name="connsiteX59" fmla="*/ 218690 w 2668463"/>
              <a:gd name="connsiteY59" fmla="*/ 4381443 h 4947825"/>
              <a:gd name="connsiteX60" fmla="*/ 177747 w 2668463"/>
              <a:gd name="connsiteY60" fmla="*/ 4381443 h 4947825"/>
              <a:gd name="connsiteX61" fmla="*/ 184571 w 2668463"/>
              <a:gd name="connsiteY61" fmla="*/ 4292732 h 4947825"/>
              <a:gd name="connsiteX62" fmla="*/ 150452 w 2668463"/>
              <a:gd name="connsiteY62" fmla="*/ 4326852 h 4947825"/>
              <a:gd name="connsiteX63" fmla="*/ 157275 w 2668463"/>
              <a:gd name="connsiteY63" fmla="*/ 4244965 h 4947825"/>
              <a:gd name="connsiteX64" fmla="*/ 102684 w 2668463"/>
              <a:gd name="connsiteY64" fmla="*/ 4210846 h 4947825"/>
              <a:gd name="connsiteX65" fmla="*/ 41269 w 2668463"/>
              <a:gd name="connsiteY65" fmla="*/ 4183550 h 4947825"/>
              <a:gd name="connsiteX66" fmla="*/ 89037 w 2668463"/>
              <a:gd name="connsiteY66" fmla="*/ 4122135 h 4947825"/>
              <a:gd name="connsiteX67" fmla="*/ 13974 w 2668463"/>
              <a:gd name="connsiteY67" fmla="*/ 4053897 h 4947825"/>
              <a:gd name="connsiteX68" fmla="*/ 75389 w 2668463"/>
              <a:gd name="connsiteY68" fmla="*/ 4012953 h 4947825"/>
              <a:gd name="connsiteX69" fmla="*/ 20798 w 2668463"/>
              <a:gd name="connsiteY69" fmla="*/ 3944714 h 4947825"/>
              <a:gd name="connsiteX70" fmla="*/ 68565 w 2668463"/>
              <a:gd name="connsiteY70" fmla="*/ 3903771 h 4947825"/>
              <a:gd name="connsiteX71" fmla="*/ 326 w 2668463"/>
              <a:gd name="connsiteY71" fmla="*/ 3828708 h 4947825"/>
              <a:gd name="connsiteX72" fmla="*/ 102684 w 2668463"/>
              <a:gd name="connsiteY72" fmla="*/ 3808237 h 4947825"/>
              <a:gd name="connsiteX73" fmla="*/ 41269 w 2668463"/>
              <a:gd name="connsiteY73" fmla="*/ 3733174 h 4947825"/>
              <a:gd name="connsiteX74" fmla="*/ 116332 w 2668463"/>
              <a:gd name="connsiteY74" fmla="*/ 3726350 h 4947825"/>
              <a:gd name="connsiteX75" fmla="*/ 61741 w 2668463"/>
              <a:gd name="connsiteY75" fmla="*/ 3610344 h 4947825"/>
              <a:gd name="connsiteX76" fmla="*/ 177747 w 2668463"/>
              <a:gd name="connsiteY76" fmla="*/ 3610344 h 4947825"/>
              <a:gd name="connsiteX77" fmla="*/ 136804 w 2668463"/>
              <a:gd name="connsiteY77" fmla="*/ 3494338 h 4947825"/>
              <a:gd name="connsiteX78" fmla="*/ 245986 w 2668463"/>
              <a:gd name="connsiteY78" fmla="*/ 3514810 h 4947825"/>
              <a:gd name="connsiteX79" fmla="*/ 205043 w 2668463"/>
              <a:gd name="connsiteY79" fmla="*/ 3398804 h 4947825"/>
              <a:gd name="connsiteX80" fmla="*/ 307401 w 2668463"/>
              <a:gd name="connsiteY80" fmla="*/ 3439747 h 4947825"/>
              <a:gd name="connsiteX81" fmla="*/ 314225 w 2668463"/>
              <a:gd name="connsiteY81" fmla="*/ 3289622 h 4947825"/>
              <a:gd name="connsiteX82" fmla="*/ 396111 w 2668463"/>
              <a:gd name="connsiteY82" fmla="*/ 3337389 h 4947825"/>
              <a:gd name="connsiteX83" fmla="*/ 396111 w 2668463"/>
              <a:gd name="connsiteY83" fmla="*/ 3200911 h 4947825"/>
              <a:gd name="connsiteX84" fmla="*/ 471174 w 2668463"/>
              <a:gd name="connsiteY84" fmla="*/ 3269150 h 4947825"/>
              <a:gd name="connsiteX85" fmla="*/ 525765 w 2668463"/>
              <a:gd name="connsiteY85" fmla="*/ 3153144 h 4947825"/>
              <a:gd name="connsiteX86" fmla="*/ 607652 w 2668463"/>
              <a:gd name="connsiteY86" fmla="*/ 3166792 h 4947825"/>
              <a:gd name="connsiteX87" fmla="*/ 641771 w 2668463"/>
              <a:gd name="connsiteY87" fmla="*/ 3078082 h 4947825"/>
              <a:gd name="connsiteX88" fmla="*/ 710010 w 2668463"/>
              <a:gd name="connsiteY88" fmla="*/ 3119025 h 4947825"/>
              <a:gd name="connsiteX89" fmla="*/ 737305 w 2668463"/>
              <a:gd name="connsiteY89" fmla="*/ 3023491 h 4947825"/>
              <a:gd name="connsiteX90" fmla="*/ 798720 w 2668463"/>
              <a:gd name="connsiteY90" fmla="*/ 3091729 h 4947825"/>
              <a:gd name="connsiteX91" fmla="*/ 839663 w 2668463"/>
              <a:gd name="connsiteY91" fmla="*/ 3003019 h 4947825"/>
              <a:gd name="connsiteX92" fmla="*/ 887431 w 2668463"/>
              <a:gd name="connsiteY92" fmla="*/ 3057610 h 4947825"/>
              <a:gd name="connsiteX93" fmla="*/ 921550 w 2668463"/>
              <a:gd name="connsiteY93" fmla="*/ 2934780 h 4947825"/>
              <a:gd name="connsiteX94" fmla="*/ 976141 w 2668463"/>
              <a:gd name="connsiteY94" fmla="*/ 3009843 h 4947825"/>
              <a:gd name="connsiteX95" fmla="*/ 1010261 w 2668463"/>
              <a:gd name="connsiteY95" fmla="*/ 2921132 h 4947825"/>
              <a:gd name="connsiteX96" fmla="*/ 1071675 w 2668463"/>
              <a:gd name="connsiteY96" fmla="*/ 2982547 h 4947825"/>
              <a:gd name="connsiteX97" fmla="*/ 1092147 w 2668463"/>
              <a:gd name="connsiteY97" fmla="*/ 2907485 h 4947825"/>
              <a:gd name="connsiteX98" fmla="*/ 1153562 w 2668463"/>
              <a:gd name="connsiteY98" fmla="*/ 2955252 h 4947825"/>
              <a:gd name="connsiteX99" fmla="*/ 1167210 w 2668463"/>
              <a:gd name="connsiteY99" fmla="*/ 2866541 h 4947825"/>
              <a:gd name="connsiteX100" fmla="*/ 1242272 w 2668463"/>
              <a:gd name="connsiteY100" fmla="*/ 2914308 h 4947825"/>
              <a:gd name="connsiteX101" fmla="*/ 1269568 w 2668463"/>
              <a:gd name="connsiteY101" fmla="*/ 2839246 h 4947825"/>
              <a:gd name="connsiteX102" fmla="*/ 1324159 w 2668463"/>
              <a:gd name="connsiteY102" fmla="*/ 2887013 h 4947825"/>
              <a:gd name="connsiteX103" fmla="*/ 1371926 w 2668463"/>
              <a:gd name="connsiteY103" fmla="*/ 2791479 h 4947825"/>
              <a:gd name="connsiteX104" fmla="*/ 1446989 w 2668463"/>
              <a:gd name="connsiteY104" fmla="*/ 2852894 h 4947825"/>
              <a:gd name="connsiteX105" fmla="*/ 1481108 w 2668463"/>
              <a:gd name="connsiteY105" fmla="*/ 2730064 h 4947825"/>
              <a:gd name="connsiteX106" fmla="*/ 1522052 w 2668463"/>
              <a:gd name="connsiteY106" fmla="*/ 2818774 h 4947825"/>
              <a:gd name="connsiteX107" fmla="*/ 1583466 w 2668463"/>
              <a:gd name="connsiteY107" fmla="*/ 2702768 h 4947825"/>
              <a:gd name="connsiteX108" fmla="*/ 1651705 w 2668463"/>
              <a:gd name="connsiteY108" fmla="*/ 2750535 h 4947825"/>
              <a:gd name="connsiteX109" fmla="*/ 1685825 w 2668463"/>
              <a:gd name="connsiteY109" fmla="*/ 2634529 h 4947825"/>
              <a:gd name="connsiteX110" fmla="*/ 1767711 w 2668463"/>
              <a:gd name="connsiteY110" fmla="*/ 2702768 h 4947825"/>
              <a:gd name="connsiteX111" fmla="*/ 1781359 w 2668463"/>
              <a:gd name="connsiteY111" fmla="*/ 2559467 h 4947825"/>
              <a:gd name="connsiteX112" fmla="*/ 1842774 w 2668463"/>
              <a:gd name="connsiteY112" fmla="*/ 2655001 h 4947825"/>
              <a:gd name="connsiteX113" fmla="*/ 1863246 w 2668463"/>
              <a:gd name="connsiteY113" fmla="*/ 2518523 h 4947825"/>
              <a:gd name="connsiteX114" fmla="*/ 1911013 w 2668463"/>
              <a:gd name="connsiteY114" fmla="*/ 2586762 h 4947825"/>
              <a:gd name="connsiteX115" fmla="*/ 1931484 w 2668463"/>
              <a:gd name="connsiteY115" fmla="*/ 2477580 h 4947825"/>
              <a:gd name="connsiteX116" fmla="*/ 2006547 w 2668463"/>
              <a:gd name="connsiteY116" fmla="*/ 2511700 h 4947825"/>
              <a:gd name="connsiteX117" fmla="*/ 2020195 w 2668463"/>
              <a:gd name="connsiteY117" fmla="*/ 2409341 h 4947825"/>
              <a:gd name="connsiteX118" fmla="*/ 2102081 w 2668463"/>
              <a:gd name="connsiteY118" fmla="*/ 2436637 h 4947825"/>
              <a:gd name="connsiteX119" fmla="*/ 2074786 w 2668463"/>
              <a:gd name="connsiteY119" fmla="*/ 2327455 h 4947825"/>
              <a:gd name="connsiteX120" fmla="*/ 2183968 w 2668463"/>
              <a:gd name="connsiteY120" fmla="*/ 2368398 h 4947825"/>
              <a:gd name="connsiteX121" fmla="*/ 2136201 w 2668463"/>
              <a:gd name="connsiteY121" fmla="*/ 2266040 h 4947825"/>
              <a:gd name="connsiteX122" fmla="*/ 2218087 w 2668463"/>
              <a:gd name="connsiteY122" fmla="*/ 2266040 h 4947825"/>
              <a:gd name="connsiteX123" fmla="*/ 2177144 w 2668463"/>
              <a:gd name="connsiteY123" fmla="*/ 2170505 h 4947825"/>
              <a:gd name="connsiteX124" fmla="*/ 2272678 w 2668463"/>
              <a:gd name="connsiteY124" fmla="*/ 2190977 h 4947825"/>
              <a:gd name="connsiteX125" fmla="*/ 2224911 w 2668463"/>
              <a:gd name="connsiteY125" fmla="*/ 2122738 h 4947825"/>
              <a:gd name="connsiteX126" fmla="*/ 2313622 w 2668463"/>
              <a:gd name="connsiteY126" fmla="*/ 2115914 h 4947825"/>
              <a:gd name="connsiteX127" fmla="*/ 2265855 w 2668463"/>
              <a:gd name="connsiteY127" fmla="*/ 2034028 h 4947825"/>
              <a:gd name="connsiteX128" fmla="*/ 2361389 w 2668463"/>
              <a:gd name="connsiteY128" fmla="*/ 2006732 h 4947825"/>
              <a:gd name="connsiteX129" fmla="*/ 2299974 w 2668463"/>
              <a:gd name="connsiteY129" fmla="*/ 1924846 h 4947825"/>
              <a:gd name="connsiteX130" fmla="*/ 2388684 w 2668463"/>
              <a:gd name="connsiteY130" fmla="*/ 1924846 h 4947825"/>
              <a:gd name="connsiteX131" fmla="*/ 2340917 w 2668463"/>
              <a:gd name="connsiteY131" fmla="*/ 1842959 h 4947825"/>
              <a:gd name="connsiteX132" fmla="*/ 2415980 w 2668463"/>
              <a:gd name="connsiteY132" fmla="*/ 1842959 h 4947825"/>
              <a:gd name="connsiteX133" fmla="*/ 2368213 w 2668463"/>
              <a:gd name="connsiteY133" fmla="*/ 1774720 h 4947825"/>
              <a:gd name="connsiteX134" fmla="*/ 2436452 w 2668463"/>
              <a:gd name="connsiteY134" fmla="*/ 1747425 h 4947825"/>
              <a:gd name="connsiteX135" fmla="*/ 2395508 w 2668463"/>
              <a:gd name="connsiteY135" fmla="*/ 1665538 h 4947825"/>
              <a:gd name="connsiteX136" fmla="*/ 2450099 w 2668463"/>
              <a:gd name="connsiteY136" fmla="*/ 1624595 h 4947825"/>
              <a:gd name="connsiteX137" fmla="*/ 2388684 w 2668463"/>
              <a:gd name="connsiteY137" fmla="*/ 1556356 h 4947825"/>
              <a:gd name="connsiteX138" fmla="*/ 2477395 w 2668463"/>
              <a:gd name="connsiteY138" fmla="*/ 1488117 h 4947825"/>
              <a:gd name="connsiteX139" fmla="*/ 2409156 w 2668463"/>
              <a:gd name="connsiteY139" fmla="*/ 1447174 h 4947825"/>
              <a:gd name="connsiteX140" fmla="*/ 2470571 w 2668463"/>
              <a:gd name="connsiteY140" fmla="*/ 1399407 h 4947825"/>
              <a:gd name="connsiteX141" fmla="*/ 2415980 w 2668463"/>
              <a:gd name="connsiteY141" fmla="*/ 1351640 h 4947825"/>
              <a:gd name="connsiteX142" fmla="*/ 2463747 w 2668463"/>
              <a:gd name="connsiteY142" fmla="*/ 1297049 h 4947825"/>
              <a:gd name="connsiteX143" fmla="*/ 2415980 w 2668463"/>
              <a:gd name="connsiteY143" fmla="*/ 1262929 h 4947825"/>
              <a:gd name="connsiteX144" fmla="*/ 2450099 w 2668463"/>
              <a:gd name="connsiteY144" fmla="*/ 1215162 h 4947825"/>
              <a:gd name="connsiteX145" fmla="*/ 2402332 w 2668463"/>
              <a:gd name="connsiteY145" fmla="*/ 1146923 h 4947825"/>
              <a:gd name="connsiteX146" fmla="*/ 2450099 w 2668463"/>
              <a:gd name="connsiteY146" fmla="*/ 1112804 h 4947825"/>
              <a:gd name="connsiteX147" fmla="*/ 2388684 w 2668463"/>
              <a:gd name="connsiteY147" fmla="*/ 1058213 h 4947825"/>
              <a:gd name="connsiteX148" fmla="*/ 2436452 w 2668463"/>
              <a:gd name="connsiteY148" fmla="*/ 1003622 h 4947825"/>
              <a:gd name="connsiteX149" fmla="*/ 2381861 w 2668463"/>
              <a:gd name="connsiteY149" fmla="*/ 969503 h 4947825"/>
              <a:gd name="connsiteX150" fmla="*/ 2450099 w 2668463"/>
              <a:gd name="connsiteY150" fmla="*/ 928559 h 4947825"/>
              <a:gd name="connsiteX151" fmla="*/ 2470571 w 2668463"/>
              <a:gd name="connsiteY151" fmla="*/ 853497 h 4947825"/>
              <a:gd name="connsiteX152" fmla="*/ 2395508 w 2668463"/>
              <a:gd name="connsiteY152" fmla="*/ 894440 h 4947825"/>
              <a:gd name="connsiteX153" fmla="*/ 2429628 w 2668463"/>
              <a:gd name="connsiteY153" fmla="*/ 785258 h 4947825"/>
              <a:gd name="connsiteX154" fmla="*/ 2395508 w 2668463"/>
              <a:gd name="connsiteY154" fmla="*/ 805729 h 4947825"/>
              <a:gd name="connsiteX155" fmla="*/ 2429628 w 2668463"/>
              <a:gd name="connsiteY155" fmla="*/ 710195 h 4947825"/>
              <a:gd name="connsiteX156" fmla="*/ 2368213 w 2668463"/>
              <a:gd name="connsiteY156" fmla="*/ 703371 h 4947825"/>
              <a:gd name="connsiteX157" fmla="*/ 2395508 w 2668463"/>
              <a:gd name="connsiteY157" fmla="*/ 628308 h 4947825"/>
              <a:gd name="connsiteX158" fmla="*/ 2327269 w 2668463"/>
              <a:gd name="connsiteY158" fmla="*/ 628308 h 4947825"/>
              <a:gd name="connsiteX159" fmla="*/ 2347741 w 2668463"/>
              <a:gd name="connsiteY159" fmla="*/ 539598 h 4947825"/>
              <a:gd name="connsiteX160" fmla="*/ 2279502 w 2668463"/>
              <a:gd name="connsiteY160" fmla="*/ 546422 h 4947825"/>
              <a:gd name="connsiteX161" fmla="*/ 2293150 w 2668463"/>
              <a:gd name="connsiteY161" fmla="*/ 444064 h 4947825"/>
              <a:gd name="connsiteX162" fmla="*/ 2211263 w 2668463"/>
              <a:gd name="connsiteY162" fmla="*/ 478183 h 4947825"/>
              <a:gd name="connsiteX163" fmla="*/ 2183968 w 2668463"/>
              <a:gd name="connsiteY163" fmla="*/ 314410 h 4947825"/>
              <a:gd name="connsiteX164" fmla="*/ 2067962 w 2668463"/>
              <a:gd name="connsiteY164" fmla="*/ 334882 h 4947825"/>
              <a:gd name="connsiteX165" fmla="*/ 2013371 w 2668463"/>
              <a:gd name="connsiteY165" fmla="*/ 184756 h 4947825"/>
              <a:gd name="connsiteX166" fmla="*/ 1876893 w 2668463"/>
              <a:gd name="connsiteY166" fmla="*/ 218876 h 4947825"/>
              <a:gd name="connsiteX167" fmla="*/ 1808655 w 2668463"/>
              <a:gd name="connsiteY167" fmla="*/ 89222 h 4947825"/>
              <a:gd name="connsiteX168" fmla="*/ 1747240 w 2668463"/>
              <a:gd name="connsiteY168" fmla="*/ 143813 h 4947825"/>
              <a:gd name="connsiteX169" fmla="*/ 1685825 w 2668463"/>
              <a:gd name="connsiteY169" fmla="*/ 150637 h 4947825"/>
              <a:gd name="connsiteX170" fmla="*/ 1597114 w 2668463"/>
              <a:gd name="connsiteY170" fmla="*/ 20983 h 4947825"/>
              <a:gd name="connsiteX171" fmla="*/ 1562995 w 2668463"/>
              <a:gd name="connsiteY171" fmla="*/ 75574 h 4947825"/>
              <a:gd name="connsiteX172" fmla="*/ 1494756 w 2668463"/>
              <a:gd name="connsiteY172" fmla="*/ 123341 h 4947825"/>
              <a:gd name="connsiteX173" fmla="*/ 1378750 w 2668463"/>
              <a:gd name="connsiteY173" fmla="*/ 89222 h 4947825"/>
              <a:gd name="connsiteX174" fmla="*/ 1344631 w 2668463"/>
              <a:gd name="connsiteY174" fmla="*/ 511 h 4947825"/>
              <a:gd name="connsiteX175" fmla="*/ 1296863 w 2668463"/>
              <a:gd name="connsiteY175" fmla="*/ 55103 h 4947825"/>
              <a:gd name="connsiteX176" fmla="*/ 1208153 w 2668463"/>
              <a:gd name="connsiteY176" fmla="*/ 102870 h 4947825"/>
              <a:gd name="connsiteX177" fmla="*/ 1133090 w 2668463"/>
              <a:gd name="connsiteY177" fmla="*/ 82398 h 4947825"/>
              <a:gd name="connsiteX178" fmla="*/ 1098971 w 2668463"/>
              <a:gd name="connsiteY178" fmla="*/ 511 h 4947825"/>
              <a:gd name="connsiteX179" fmla="*/ 1023908 w 2668463"/>
              <a:gd name="connsiteY179" fmla="*/ 109694 h 4947825"/>
              <a:gd name="connsiteX180" fmla="*/ 982965 w 2668463"/>
              <a:gd name="connsiteY180" fmla="*/ 116517 h 4947825"/>
              <a:gd name="connsiteX181" fmla="*/ 880607 w 2668463"/>
              <a:gd name="connsiteY181" fmla="*/ 61926 h 4947825"/>
              <a:gd name="connsiteX182" fmla="*/ 805544 w 2668463"/>
              <a:gd name="connsiteY182" fmla="*/ 123341 h 4947825"/>
              <a:gd name="connsiteX183" fmla="*/ 771425 w 2668463"/>
              <a:gd name="connsiteY183" fmla="*/ 191580 h 4947825"/>
              <a:gd name="connsiteX184" fmla="*/ 750953 w 2668463"/>
              <a:gd name="connsiteY184" fmla="*/ 198404 h 4947825"/>
              <a:gd name="connsiteX185" fmla="*/ 662243 w 2668463"/>
              <a:gd name="connsiteY185" fmla="*/ 109694 h 4947825"/>
              <a:gd name="connsiteX186" fmla="*/ 641771 w 2668463"/>
              <a:gd name="connsiteY186" fmla="*/ 109694 h 4947825"/>
              <a:gd name="connsiteX187" fmla="*/ 607652 w 2668463"/>
              <a:gd name="connsiteY187" fmla="*/ 212052 h 4947825"/>
              <a:gd name="connsiteX188" fmla="*/ 512117 w 2668463"/>
              <a:gd name="connsiteY188" fmla="*/ 164285 h 4947825"/>
              <a:gd name="connsiteX189" fmla="*/ 505293 w 2668463"/>
              <a:gd name="connsiteY189" fmla="*/ 307586 h 4947825"/>
              <a:gd name="connsiteX190" fmla="*/ 396111 w 2668463"/>
              <a:gd name="connsiteY190" fmla="*/ 218876 h 4947825"/>
              <a:gd name="connsiteX191" fmla="*/ 368816 w 2668463"/>
              <a:gd name="connsiteY191" fmla="*/ 382649 h 4947825"/>
              <a:gd name="connsiteX192" fmla="*/ 293753 w 2668463"/>
              <a:gd name="connsiteY192" fmla="*/ 355353 h 4947825"/>
              <a:gd name="connsiteX193" fmla="*/ 307401 w 2668463"/>
              <a:gd name="connsiteY193" fmla="*/ 478183 h 4947825"/>
              <a:gd name="connsiteX194" fmla="*/ 211866 w 2668463"/>
              <a:gd name="connsiteY194" fmla="*/ 450888 h 4947825"/>
              <a:gd name="connsiteX195" fmla="*/ 239162 w 2668463"/>
              <a:gd name="connsiteY195" fmla="*/ 532774 h 4947825"/>
              <a:gd name="connsiteX196" fmla="*/ 136804 w 2668463"/>
              <a:gd name="connsiteY196" fmla="*/ 546422 h 4947825"/>
              <a:gd name="connsiteX197" fmla="*/ 205043 w 2668463"/>
              <a:gd name="connsiteY197" fmla="*/ 621485 h 4947825"/>
              <a:gd name="connsiteX198" fmla="*/ 116332 w 2668463"/>
              <a:gd name="connsiteY198" fmla="*/ 641956 h 4947825"/>
              <a:gd name="connsiteX199" fmla="*/ 150452 w 2668463"/>
              <a:gd name="connsiteY199" fmla="*/ 737491 h 4947825"/>
              <a:gd name="connsiteX200" fmla="*/ 68565 w 2668463"/>
              <a:gd name="connsiteY200" fmla="*/ 737491 h 4947825"/>
              <a:gd name="connsiteX201" fmla="*/ 109508 w 2668463"/>
              <a:gd name="connsiteY201" fmla="*/ 826201 h 4947825"/>
              <a:gd name="connsiteX202" fmla="*/ 34446 w 2668463"/>
              <a:gd name="connsiteY202" fmla="*/ 853497 h 4947825"/>
              <a:gd name="connsiteX203" fmla="*/ 89037 w 2668463"/>
              <a:gd name="connsiteY203" fmla="*/ 928559 h 4947825"/>
              <a:gd name="connsiteX204" fmla="*/ 34446 w 2668463"/>
              <a:gd name="connsiteY204" fmla="*/ 989974 h 4947825"/>
              <a:gd name="connsiteX205" fmla="*/ 143628 w 2668463"/>
              <a:gd name="connsiteY205" fmla="*/ 1065037 h 4947825"/>
              <a:gd name="connsiteX206" fmla="*/ 82213 w 2668463"/>
              <a:gd name="connsiteY206" fmla="*/ 1119628 h 4947825"/>
              <a:gd name="connsiteX207" fmla="*/ 164099 w 2668463"/>
              <a:gd name="connsiteY207" fmla="*/ 1187867 h 4947825"/>
              <a:gd name="connsiteX208" fmla="*/ 116332 w 2668463"/>
              <a:gd name="connsiteY208" fmla="*/ 1242458 h 4947825"/>
              <a:gd name="connsiteX209" fmla="*/ 170923 w 2668463"/>
              <a:gd name="connsiteY209" fmla="*/ 1276577 h 4947825"/>
              <a:gd name="connsiteX210" fmla="*/ 129980 w 2668463"/>
              <a:gd name="connsiteY210" fmla="*/ 1392583 h 4947825"/>
              <a:gd name="connsiteX211" fmla="*/ 211866 w 2668463"/>
              <a:gd name="connsiteY211" fmla="*/ 1385759 h 4947825"/>
              <a:gd name="connsiteX212" fmla="*/ 184571 w 2668463"/>
              <a:gd name="connsiteY212" fmla="*/ 1508589 h 4947825"/>
              <a:gd name="connsiteX213" fmla="*/ 286929 w 2668463"/>
              <a:gd name="connsiteY213" fmla="*/ 1501765 h 4947825"/>
              <a:gd name="connsiteX214" fmla="*/ 280105 w 2668463"/>
              <a:gd name="connsiteY214" fmla="*/ 1535885 h 4947825"/>
              <a:gd name="connsiteX215" fmla="*/ 286929 w 2668463"/>
              <a:gd name="connsiteY215" fmla="*/ 1604123 h 4947825"/>
              <a:gd name="connsiteX216" fmla="*/ 341520 w 2668463"/>
              <a:gd name="connsiteY216" fmla="*/ 1556356 h 4947825"/>
              <a:gd name="connsiteX217" fmla="*/ 389287 w 2668463"/>
              <a:gd name="connsiteY217" fmla="*/ 1665538 h 4947825"/>
              <a:gd name="connsiteX218" fmla="*/ 402935 w 2668463"/>
              <a:gd name="connsiteY218" fmla="*/ 1686010 h 494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</a:cxnLst>
            <a:rect l="l" t="t" r="r" b="b"/>
            <a:pathLst>
              <a:path w="2668463" h="4947825">
                <a:moveTo>
                  <a:pt x="2668463" y="3719526"/>
                </a:moveTo>
                <a:cubicBezTo>
                  <a:pt x="2637187" y="3699623"/>
                  <a:pt x="2605911" y="3679720"/>
                  <a:pt x="2593401" y="3685407"/>
                </a:cubicBezTo>
                <a:cubicBezTo>
                  <a:pt x="2580891" y="3691094"/>
                  <a:pt x="2610461" y="3744548"/>
                  <a:pt x="2593401" y="3753646"/>
                </a:cubicBezTo>
                <a:cubicBezTo>
                  <a:pt x="2576341" y="3762744"/>
                  <a:pt x="2502416" y="3727488"/>
                  <a:pt x="2491043" y="3739998"/>
                </a:cubicBezTo>
                <a:cubicBezTo>
                  <a:pt x="2479670" y="3752508"/>
                  <a:pt x="2533123" y="3807099"/>
                  <a:pt x="2525162" y="3828708"/>
                </a:cubicBezTo>
                <a:cubicBezTo>
                  <a:pt x="2517201" y="3850317"/>
                  <a:pt x="2444412" y="3845768"/>
                  <a:pt x="2443275" y="3869652"/>
                </a:cubicBezTo>
                <a:cubicBezTo>
                  <a:pt x="2442138" y="3893536"/>
                  <a:pt x="2521750" y="3950401"/>
                  <a:pt x="2518338" y="3972010"/>
                </a:cubicBezTo>
                <a:cubicBezTo>
                  <a:pt x="2514926" y="3993619"/>
                  <a:pt x="2433040" y="3978833"/>
                  <a:pt x="2422804" y="3999305"/>
                </a:cubicBezTo>
                <a:cubicBezTo>
                  <a:pt x="2412568" y="4019777"/>
                  <a:pt x="2464884" y="4082330"/>
                  <a:pt x="2456923" y="4094840"/>
                </a:cubicBezTo>
                <a:cubicBezTo>
                  <a:pt x="2448962" y="4107351"/>
                  <a:pt x="2384135" y="4056171"/>
                  <a:pt x="2375037" y="4074368"/>
                </a:cubicBezTo>
                <a:cubicBezTo>
                  <a:pt x="2365938" y="4092565"/>
                  <a:pt x="2409156" y="4182413"/>
                  <a:pt x="2402332" y="4204022"/>
                </a:cubicBezTo>
                <a:cubicBezTo>
                  <a:pt x="2395508" y="4225631"/>
                  <a:pt x="2337505" y="4191512"/>
                  <a:pt x="2334093" y="4204022"/>
                </a:cubicBezTo>
                <a:cubicBezTo>
                  <a:pt x="2330681" y="4216532"/>
                  <a:pt x="2388685" y="4262025"/>
                  <a:pt x="2381861" y="4279085"/>
                </a:cubicBezTo>
                <a:cubicBezTo>
                  <a:pt x="2375037" y="4296145"/>
                  <a:pt x="2301111" y="4284771"/>
                  <a:pt x="2293150" y="4306380"/>
                </a:cubicBezTo>
                <a:cubicBezTo>
                  <a:pt x="2285189" y="4327989"/>
                  <a:pt x="2348878" y="4393953"/>
                  <a:pt x="2334093" y="4408738"/>
                </a:cubicBezTo>
                <a:cubicBezTo>
                  <a:pt x="2319308" y="4423523"/>
                  <a:pt x="2218088" y="4379169"/>
                  <a:pt x="2204440" y="4395091"/>
                </a:cubicBezTo>
                <a:cubicBezTo>
                  <a:pt x="2190792" y="4411014"/>
                  <a:pt x="2261305" y="4487213"/>
                  <a:pt x="2252207" y="4504273"/>
                </a:cubicBezTo>
                <a:cubicBezTo>
                  <a:pt x="2243109" y="4521333"/>
                  <a:pt x="2163497" y="4480389"/>
                  <a:pt x="2149849" y="4497449"/>
                </a:cubicBezTo>
                <a:cubicBezTo>
                  <a:pt x="2136201" y="4514509"/>
                  <a:pt x="2183968" y="4590709"/>
                  <a:pt x="2170320" y="4606631"/>
                </a:cubicBezTo>
                <a:cubicBezTo>
                  <a:pt x="2156672" y="4622553"/>
                  <a:pt x="2082747" y="4578198"/>
                  <a:pt x="2067962" y="4592983"/>
                </a:cubicBezTo>
                <a:cubicBezTo>
                  <a:pt x="2053177" y="4607768"/>
                  <a:pt x="2091846" y="4681693"/>
                  <a:pt x="2081610" y="4695341"/>
                </a:cubicBezTo>
                <a:cubicBezTo>
                  <a:pt x="2071374" y="4708989"/>
                  <a:pt x="2022469" y="4664634"/>
                  <a:pt x="2006547" y="4674870"/>
                </a:cubicBezTo>
                <a:cubicBezTo>
                  <a:pt x="1990624" y="4685106"/>
                  <a:pt x="2000860" y="4747658"/>
                  <a:pt x="1986075" y="4756756"/>
                </a:cubicBezTo>
                <a:cubicBezTo>
                  <a:pt x="1971290" y="4765854"/>
                  <a:pt x="1936034" y="4718088"/>
                  <a:pt x="1917837" y="4729461"/>
                </a:cubicBezTo>
                <a:cubicBezTo>
                  <a:pt x="1899640" y="4740834"/>
                  <a:pt x="1897365" y="4813622"/>
                  <a:pt x="1876893" y="4824995"/>
                </a:cubicBezTo>
                <a:cubicBezTo>
                  <a:pt x="1856421" y="4836368"/>
                  <a:pt x="1817753" y="4785190"/>
                  <a:pt x="1795007" y="4797700"/>
                </a:cubicBezTo>
                <a:cubicBezTo>
                  <a:pt x="1772261" y="4810211"/>
                  <a:pt x="1767712" y="4893234"/>
                  <a:pt x="1740416" y="4900058"/>
                </a:cubicBezTo>
                <a:cubicBezTo>
                  <a:pt x="1713120" y="4906882"/>
                  <a:pt x="1653980" y="4835231"/>
                  <a:pt x="1631234" y="4838643"/>
                </a:cubicBezTo>
                <a:cubicBezTo>
                  <a:pt x="1608488" y="4842055"/>
                  <a:pt x="1622135" y="4913705"/>
                  <a:pt x="1603938" y="4920529"/>
                </a:cubicBezTo>
                <a:cubicBezTo>
                  <a:pt x="1585741" y="4927353"/>
                  <a:pt x="1544798" y="4875037"/>
                  <a:pt x="1522052" y="4879586"/>
                </a:cubicBezTo>
                <a:cubicBezTo>
                  <a:pt x="1499306" y="4884135"/>
                  <a:pt x="1489070" y="4947825"/>
                  <a:pt x="1467461" y="4947825"/>
                </a:cubicBezTo>
                <a:cubicBezTo>
                  <a:pt x="1445852" y="4947825"/>
                  <a:pt x="1412870" y="4881861"/>
                  <a:pt x="1392398" y="4879586"/>
                </a:cubicBezTo>
                <a:cubicBezTo>
                  <a:pt x="1371926" y="4877311"/>
                  <a:pt x="1367377" y="4935314"/>
                  <a:pt x="1344631" y="4934177"/>
                </a:cubicBezTo>
                <a:cubicBezTo>
                  <a:pt x="1321885" y="4933040"/>
                  <a:pt x="1282078" y="4871625"/>
                  <a:pt x="1255920" y="4872762"/>
                </a:cubicBezTo>
                <a:cubicBezTo>
                  <a:pt x="1229762" y="4873899"/>
                  <a:pt x="1208153" y="4941001"/>
                  <a:pt x="1187681" y="4941001"/>
                </a:cubicBezTo>
                <a:cubicBezTo>
                  <a:pt x="1167209" y="4941001"/>
                  <a:pt x="1145600" y="4873899"/>
                  <a:pt x="1133090" y="4872762"/>
                </a:cubicBezTo>
                <a:cubicBezTo>
                  <a:pt x="1120580" y="4871625"/>
                  <a:pt x="1127404" y="4935314"/>
                  <a:pt x="1112619" y="4934177"/>
                </a:cubicBezTo>
                <a:cubicBezTo>
                  <a:pt x="1097834" y="4933040"/>
                  <a:pt x="1061440" y="4865938"/>
                  <a:pt x="1044380" y="4865938"/>
                </a:cubicBezTo>
                <a:cubicBezTo>
                  <a:pt x="1027320" y="4865938"/>
                  <a:pt x="1020497" y="4934177"/>
                  <a:pt x="1010261" y="4934177"/>
                </a:cubicBezTo>
                <a:cubicBezTo>
                  <a:pt x="1000025" y="4934177"/>
                  <a:pt x="994338" y="4870487"/>
                  <a:pt x="982965" y="4865938"/>
                </a:cubicBezTo>
                <a:cubicBezTo>
                  <a:pt x="971592" y="4861389"/>
                  <a:pt x="954532" y="4913706"/>
                  <a:pt x="942022" y="4906882"/>
                </a:cubicBezTo>
                <a:cubicBezTo>
                  <a:pt x="929511" y="4900058"/>
                  <a:pt x="919275" y="4823858"/>
                  <a:pt x="907902" y="4824995"/>
                </a:cubicBezTo>
                <a:cubicBezTo>
                  <a:pt x="896529" y="4826132"/>
                  <a:pt x="889705" y="4912568"/>
                  <a:pt x="873783" y="4913705"/>
                </a:cubicBezTo>
                <a:cubicBezTo>
                  <a:pt x="857861" y="4914842"/>
                  <a:pt x="828290" y="4838643"/>
                  <a:pt x="812368" y="4831819"/>
                </a:cubicBezTo>
                <a:cubicBezTo>
                  <a:pt x="796446" y="4824995"/>
                  <a:pt x="793034" y="4877311"/>
                  <a:pt x="778249" y="4872762"/>
                </a:cubicBezTo>
                <a:cubicBezTo>
                  <a:pt x="763464" y="4868213"/>
                  <a:pt x="745267" y="4811347"/>
                  <a:pt x="723658" y="4804523"/>
                </a:cubicBezTo>
                <a:cubicBezTo>
                  <a:pt x="702049" y="4797699"/>
                  <a:pt x="667929" y="4845467"/>
                  <a:pt x="648595" y="4831819"/>
                </a:cubicBezTo>
                <a:cubicBezTo>
                  <a:pt x="629261" y="4818171"/>
                  <a:pt x="623574" y="4732873"/>
                  <a:pt x="607652" y="4722637"/>
                </a:cubicBezTo>
                <a:cubicBezTo>
                  <a:pt x="591730" y="4712401"/>
                  <a:pt x="565571" y="4776091"/>
                  <a:pt x="553061" y="4770404"/>
                </a:cubicBezTo>
                <a:cubicBezTo>
                  <a:pt x="540550" y="4764717"/>
                  <a:pt x="548511" y="4699890"/>
                  <a:pt x="532589" y="4688517"/>
                </a:cubicBezTo>
                <a:cubicBezTo>
                  <a:pt x="516667" y="4677144"/>
                  <a:pt x="472311" y="4715812"/>
                  <a:pt x="457526" y="4702165"/>
                </a:cubicBezTo>
                <a:cubicBezTo>
                  <a:pt x="442741" y="4688518"/>
                  <a:pt x="452976" y="4619141"/>
                  <a:pt x="443878" y="4606631"/>
                </a:cubicBezTo>
                <a:cubicBezTo>
                  <a:pt x="434780" y="4594121"/>
                  <a:pt x="413171" y="4638476"/>
                  <a:pt x="402935" y="4627103"/>
                </a:cubicBezTo>
                <a:cubicBezTo>
                  <a:pt x="392699" y="4615730"/>
                  <a:pt x="392699" y="4549765"/>
                  <a:pt x="382463" y="4538392"/>
                </a:cubicBezTo>
                <a:cubicBezTo>
                  <a:pt x="372227" y="4527019"/>
                  <a:pt x="347206" y="4566825"/>
                  <a:pt x="341520" y="4558864"/>
                </a:cubicBezTo>
                <a:cubicBezTo>
                  <a:pt x="335834" y="4550903"/>
                  <a:pt x="359717" y="4499724"/>
                  <a:pt x="348344" y="4490625"/>
                </a:cubicBezTo>
                <a:cubicBezTo>
                  <a:pt x="336971" y="4481527"/>
                  <a:pt x="284654" y="4515646"/>
                  <a:pt x="273281" y="4504273"/>
                </a:cubicBezTo>
                <a:cubicBezTo>
                  <a:pt x="261908" y="4492900"/>
                  <a:pt x="288066" y="4434897"/>
                  <a:pt x="280105" y="4422386"/>
                </a:cubicBezTo>
                <a:cubicBezTo>
                  <a:pt x="272144" y="4409876"/>
                  <a:pt x="235750" y="4436034"/>
                  <a:pt x="225514" y="4429210"/>
                </a:cubicBezTo>
                <a:cubicBezTo>
                  <a:pt x="215278" y="4422386"/>
                  <a:pt x="226651" y="4389404"/>
                  <a:pt x="218690" y="4381443"/>
                </a:cubicBezTo>
                <a:cubicBezTo>
                  <a:pt x="210729" y="4373482"/>
                  <a:pt x="183433" y="4396228"/>
                  <a:pt x="177747" y="4381443"/>
                </a:cubicBezTo>
                <a:cubicBezTo>
                  <a:pt x="172061" y="4366658"/>
                  <a:pt x="189120" y="4301830"/>
                  <a:pt x="184571" y="4292732"/>
                </a:cubicBezTo>
                <a:cubicBezTo>
                  <a:pt x="180022" y="4283634"/>
                  <a:pt x="155001" y="4334813"/>
                  <a:pt x="150452" y="4326852"/>
                </a:cubicBezTo>
                <a:cubicBezTo>
                  <a:pt x="145903" y="4318891"/>
                  <a:pt x="165236" y="4264299"/>
                  <a:pt x="157275" y="4244965"/>
                </a:cubicBezTo>
                <a:cubicBezTo>
                  <a:pt x="149314" y="4225631"/>
                  <a:pt x="122018" y="4221082"/>
                  <a:pt x="102684" y="4210846"/>
                </a:cubicBezTo>
                <a:cubicBezTo>
                  <a:pt x="83350" y="4200610"/>
                  <a:pt x="43543" y="4198335"/>
                  <a:pt x="41269" y="4183550"/>
                </a:cubicBezTo>
                <a:cubicBezTo>
                  <a:pt x="38995" y="4168765"/>
                  <a:pt x="93586" y="4143744"/>
                  <a:pt x="89037" y="4122135"/>
                </a:cubicBezTo>
                <a:cubicBezTo>
                  <a:pt x="84488" y="4100526"/>
                  <a:pt x="16249" y="4072094"/>
                  <a:pt x="13974" y="4053897"/>
                </a:cubicBezTo>
                <a:cubicBezTo>
                  <a:pt x="11699" y="4035700"/>
                  <a:pt x="74252" y="4031150"/>
                  <a:pt x="75389" y="4012953"/>
                </a:cubicBezTo>
                <a:cubicBezTo>
                  <a:pt x="76526" y="3994756"/>
                  <a:pt x="21935" y="3962911"/>
                  <a:pt x="20798" y="3944714"/>
                </a:cubicBezTo>
                <a:cubicBezTo>
                  <a:pt x="19661" y="3926517"/>
                  <a:pt x="71977" y="3923105"/>
                  <a:pt x="68565" y="3903771"/>
                </a:cubicBezTo>
                <a:cubicBezTo>
                  <a:pt x="65153" y="3884437"/>
                  <a:pt x="-5360" y="3844630"/>
                  <a:pt x="326" y="3828708"/>
                </a:cubicBezTo>
                <a:cubicBezTo>
                  <a:pt x="6012" y="3812786"/>
                  <a:pt x="95860" y="3824159"/>
                  <a:pt x="102684" y="3808237"/>
                </a:cubicBezTo>
                <a:cubicBezTo>
                  <a:pt x="109508" y="3792315"/>
                  <a:pt x="38994" y="3746822"/>
                  <a:pt x="41269" y="3733174"/>
                </a:cubicBezTo>
                <a:cubicBezTo>
                  <a:pt x="43544" y="3719526"/>
                  <a:pt x="112920" y="3746822"/>
                  <a:pt x="116332" y="3726350"/>
                </a:cubicBezTo>
                <a:cubicBezTo>
                  <a:pt x="119744" y="3705878"/>
                  <a:pt x="51505" y="3629678"/>
                  <a:pt x="61741" y="3610344"/>
                </a:cubicBezTo>
                <a:cubicBezTo>
                  <a:pt x="71977" y="3591010"/>
                  <a:pt x="165237" y="3629678"/>
                  <a:pt x="177747" y="3610344"/>
                </a:cubicBezTo>
                <a:cubicBezTo>
                  <a:pt x="190257" y="3591010"/>
                  <a:pt x="125431" y="3510260"/>
                  <a:pt x="136804" y="3494338"/>
                </a:cubicBezTo>
                <a:cubicBezTo>
                  <a:pt x="148177" y="3478416"/>
                  <a:pt x="234613" y="3530732"/>
                  <a:pt x="245986" y="3514810"/>
                </a:cubicBezTo>
                <a:cubicBezTo>
                  <a:pt x="257359" y="3498888"/>
                  <a:pt x="194807" y="3411315"/>
                  <a:pt x="205043" y="3398804"/>
                </a:cubicBezTo>
                <a:cubicBezTo>
                  <a:pt x="215279" y="3386293"/>
                  <a:pt x="289204" y="3457944"/>
                  <a:pt x="307401" y="3439747"/>
                </a:cubicBezTo>
                <a:cubicBezTo>
                  <a:pt x="325598" y="3421550"/>
                  <a:pt x="299440" y="3306682"/>
                  <a:pt x="314225" y="3289622"/>
                </a:cubicBezTo>
                <a:cubicBezTo>
                  <a:pt x="329010" y="3272562"/>
                  <a:pt x="382464" y="3352174"/>
                  <a:pt x="396111" y="3337389"/>
                </a:cubicBezTo>
                <a:cubicBezTo>
                  <a:pt x="409758" y="3322604"/>
                  <a:pt x="383601" y="3212284"/>
                  <a:pt x="396111" y="3200911"/>
                </a:cubicBezTo>
                <a:cubicBezTo>
                  <a:pt x="408621" y="3189538"/>
                  <a:pt x="449565" y="3277111"/>
                  <a:pt x="471174" y="3269150"/>
                </a:cubicBezTo>
                <a:cubicBezTo>
                  <a:pt x="492783" y="3261189"/>
                  <a:pt x="503019" y="3170204"/>
                  <a:pt x="525765" y="3153144"/>
                </a:cubicBezTo>
                <a:cubicBezTo>
                  <a:pt x="548511" y="3136084"/>
                  <a:pt x="588318" y="3179302"/>
                  <a:pt x="607652" y="3166792"/>
                </a:cubicBezTo>
                <a:cubicBezTo>
                  <a:pt x="626986" y="3154282"/>
                  <a:pt x="624711" y="3086043"/>
                  <a:pt x="641771" y="3078082"/>
                </a:cubicBezTo>
                <a:cubicBezTo>
                  <a:pt x="658831" y="3070121"/>
                  <a:pt x="694088" y="3128123"/>
                  <a:pt x="710010" y="3119025"/>
                </a:cubicBezTo>
                <a:cubicBezTo>
                  <a:pt x="725932" y="3109926"/>
                  <a:pt x="722520" y="3028040"/>
                  <a:pt x="737305" y="3023491"/>
                </a:cubicBezTo>
                <a:cubicBezTo>
                  <a:pt x="752090" y="3018942"/>
                  <a:pt x="781660" y="3095141"/>
                  <a:pt x="798720" y="3091729"/>
                </a:cubicBezTo>
                <a:cubicBezTo>
                  <a:pt x="815780" y="3088317"/>
                  <a:pt x="824878" y="3008705"/>
                  <a:pt x="839663" y="3003019"/>
                </a:cubicBezTo>
                <a:cubicBezTo>
                  <a:pt x="854448" y="2997333"/>
                  <a:pt x="873783" y="3068983"/>
                  <a:pt x="887431" y="3057610"/>
                </a:cubicBezTo>
                <a:cubicBezTo>
                  <a:pt x="901079" y="3046237"/>
                  <a:pt x="906765" y="2942741"/>
                  <a:pt x="921550" y="2934780"/>
                </a:cubicBezTo>
                <a:cubicBezTo>
                  <a:pt x="936335" y="2926819"/>
                  <a:pt x="961356" y="3012118"/>
                  <a:pt x="976141" y="3009843"/>
                </a:cubicBezTo>
                <a:cubicBezTo>
                  <a:pt x="990926" y="3007568"/>
                  <a:pt x="994339" y="2925681"/>
                  <a:pt x="1010261" y="2921132"/>
                </a:cubicBezTo>
                <a:cubicBezTo>
                  <a:pt x="1026183" y="2916583"/>
                  <a:pt x="1058027" y="2984821"/>
                  <a:pt x="1071675" y="2982547"/>
                </a:cubicBezTo>
                <a:cubicBezTo>
                  <a:pt x="1085323" y="2980273"/>
                  <a:pt x="1078499" y="2912034"/>
                  <a:pt x="1092147" y="2907485"/>
                </a:cubicBezTo>
                <a:cubicBezTo>
                  <a:pt x="1105795" y="2902936"/>
                  <a:pt x="1141051" y="2962076"/>
                  <a:pt x="1153562" y="2955252"/>
                </a:cubicBezTo>
                <a:cubicBezTo>
                  <a:pt x="1166073" y="2948428"/>
                  <a:pt x="1152425" y="2873365"/>
                  <a:pt x="1167210" y="2866541"/>
                </a:cubicBezTo>
                <a:cubicBezTo>
                  <a:pt x="1181995" y="2859717"/>
                  <a:pt x="1225212" y="2918857"/>
                  <a:pt x="1242272" y="2914308"/>
                </a:cubicBezTo>
                <a:cubicBezTo>
                  <a:pt x="1259332" y="2909759"/>
                  <a:pt x="1255920" y="2843795"/>
                  <a:pt x="1269568" y="2839246"/>
                </a:cubicBezTo>
                <a:cubicBezTo>
                  <a:pt x="1283216" y="2834697"/>
                  <a:pt x="1307099" y="2894974"/>
                  <a:pt x="1324159" y="2887013"/>
                </a:cubicBezTo>
                <a:cubicBezTo>
                  <a:pt x="1341219" y="2879052"/>
                  <a:pt x="1351454" y="2797165"/>
                  <a:pt x="1371926" y="2791479"/>
                </a:cubicBezTo>
                <a:cubicBezTo>
                  <a:pt x="1392398" y="2785792"/>
                  <a:pt x="1428792" y="2863130"/>
                  <a:pt x="1446989" y="2852894"/>
                </a:cubicBezTo>
                <a:cubicBezTo>
                  <a:pt x="1465186" y="2842658"/>
                  <a:pt x="1468597" y="2735751"/>
                  <a:pt x="1481108" y="2730064"/>
                </a:cubicBezTo>
                <a:cubicBezTo>
                  <a:pt x="1493618" y="2724377"/>
                  <a:pt x="1504992" y="2823323"/>
                  <a:pt x="1522052" y="2818774"/>
                </a:cubicBezTo>
                <a:cubicBezTo>
                  <a:pt x="1539112" y="2814225"/>
                  <a:pt x="1561857" y="2714141"/>
                  <a:pt x="1583466" y="2702768"/>
                </a:cubicBezTo>
                <a:cubicBezTo>
                  <a:pt x="1605075" y="2691395"/>
                  <a:pt x="1634645" y="2761908"/>
                  <a:pt x="1651705" y="2750535"/>
                </a:cubicBezTo>
                <a:cubicBezTo>
                  <a:pt x="1668765" y="2739162"/>
                  <a:pt x="1666491" y="2642490"/>
                  <a:pt x="1685825" y="2634529"/>
                </a:cubicBezTo>
                <a:cubicBezTo>
                  <a:pt x="1705159" y="2626568"/>
                  <a:pt x="1751789" y="2715278"/>
                  <a:pt x="1767711" y="2702768"/>
                </a:cubicBezTo>
                <a:cubicBezTo>
                  <a:pt x="1783633" y="2690258"/>
                  <a:pt x="1768848" y="2567428"/>
                  <a:pt x="1781359" y="2559467"/>
                </a:cubicBezTo>
                <a:cubicBezTo>
                  <a:pt x="1793869" y="2551506"/>
                  <a:pt x="1829126" y="2661825"/>
                  <a:pt x="1842774" y="2655001"/>
                </a:cubicBezTo>
                <a:cubicBezTo>
                  <a:pt x="1856422" y="2648177"/>
                  <a:pt x="1851873" y="2529896"/>
                  <a:pt x="1863246" y="2518523"/>
                </a:cubicBezTo>
                <a:cubicBezTo>
                  <a:pt x="1874619" y="2507150"/>
                  <a:pt x="1899640" y="2593586"/>
                  <a:pt x="1911013" y="2586762"/>
                </a:cubicBezTo>
                <a:cubicBezTo>
                  <a:pt x="1922386" y="2579938"/>
                  <a:pt x="1915562" y="2490090"/>
                  <a:pt x="1931484" y="2477580"/>
                </a:cubicBezTo>
                <a:cubicBezTo>
                  <a:pt x="1947406" y="2465070"/>
                  <a:pt x="1991762" y="2523073"/>
                  <a:pt x="2006547" y="2511700"/>
                </a:cubicBezTo>
                <a:cubicBezTo>
                  <a:pt x="2021332" y="2500327"/>
                  <a:pt x="2004273" y="2421851"/>
                  <a:pt x="2020195" y="2409341"/>
                </a:cubicBezTo>
                <a:cubicBezTo>
                  <a:pt x="2036117" y="2396831"/>
                  <a:pt x="2092983" y="2450285"/>
                  <a:pt x="2102081" y="2436637"/>
                </a:cubicBezTo>
                <a:cubicBezTo>
                  <a:pt x="2111179" y="2422989"/>
                  <a:pt x="2061138" y="2338828"/>
                  <a:pt x="2074786" y="2327455"/>
                </a:cubicBezTo>
                <a:cubicBezTo>
                  <a:pt x="2088434" y="2316082"/>
                  <a:pt x="2173732" y="2378634"/>
                  <a:pt x="2183968" y="2368398"/>
                </a:cubicBezTo>
                <a:cubicBezTo>
                  <a:pt x="2194204" y="2358162"/>
                  <a:pt x="2130515" y="2283100"/>
                  <a:pt x="2136201" y="2266040"/>
                </a:cubicBezTo>
                <a:cubicBezTo>
                  <a:pt x="2141887" y="2248980"/>
                  <a:pt x="2211263" y="2281962"/>
                  <a:pt x="2218087" y="2266040"/>
                </a:cubicBezTo>
                <a:cubicBezTo>
                  <a:pt x="2224911" y="2250118"/>
                  <a:pt x="2168046" y="2183015"/>
                  <a:pt x="2177144" y="2170505"/>
                </a:cubicBezTo>
                <a:cubicBezTo>
                  <a:pt x="2186242" y="2157995"/>
                  <a:pt x="2264717" y="2198938"/>
                  <a:pt x="2272678" y="2190977"/>
                </a:cubicBezTo>
                <a:cubicBezTo>
                  <a:pt x="2280639" y="2183016"/>
                  <a:pt x="2218087" y="2135249"/>
                  <a:pt x="2224911" y="2122738"/>
                </a:cubicBezTo>
                <a:cubicBezTo>
                  <a:pt x="2231735" y="2110227"/>
                  <a:pt x="2306798" y="2130699"/>
                  <a:pt x="2313622" y="2115914"/>
                </a:cubicBezTo>
                <a:cubicBezTo>
                  <a:pt x="2320446" y="2101129"/>
                  <a:pt x="2257894" y="2052225"/>
                  <a:pt x="2265855" y="2034028"/>
                </a:cubicBezTo>
                <a:cubicBezTo>
                  <a:pt x="2273816" y="2015831"/>
                  <a:pt x="2355703" y="2024929"/>
                  <a:pt x="2361389" y="2006732"/>
                </a:cubicBezTo>
                <a:cubicBezTo>
                  <a:pt x="2367075" y="1988535"/>
                  <a:pt x="2295425" y="1938494"/>
                  <a:pt x="2299974" y="1924846"/>
                </a:cubicBezTo>
                <a:cubicBezTo>
                  <a:pt x="2304523" y="1911198"/>
                  <a:pt x="2381860" y="1938494"/>
                  <a:pt x="2388684" y="1924846"/>
                </a:cubicBezTo>
                <a:cubicBezTo>
                  <a:pt x="2395508" y="1911198"/>
                  <a:pt x="2336368" y="1856607"/>
                  <a:pt x="2340917" y="1842959"/>
                </a:cubicBezTo>
                <a:cubicBezTo>
                  <a:pt x="2345466" y="1829311"/>
                  <a:pt x="2411431" y="1854332"/>
                  <a:pt x="2415980" y="1842959"/>
                </a:cubicBezTo>
                <a:cubicBezTo>
                  <a:pt x="2420529" y="1831586"/>
                  <a:pt x="2364801" y="1790642"/>
                  <a:pt x="2368213" y="1774720"/>
                </a:cubicBezTo>
                <a:cubicBezTo>
                  <a:pt x="2371625" y="1758798"/>
                  <a:pt x="2431903" y="1765622"/>
                  <a:pt x="2436452" y="1747425"/>
                </a:cubicBezTo>
                <a:cubicBezTo>
                  <a:pt x="2441001" y="1729228"/>
                  <a:pt x="2393234" y="1686010"/>
                  <a:pt x="2395508" y="1665538"/>
                </a:cubicBezTo>
                <a:cubicBezTo>
                  <a:pt x="2397782" y="1645066"/>
                  <a:pt x="2451236" y="1642792"/>
                  <a:pt x="2450099" y="1624595"/>
                </a:cubicBezTo>
                <a:cubicBezTo>
                  <a:pt x="2448962" y="1606398"/>
                  <a:pt x="2384135" y="1579102"/>
                  <a:pt x="2388684" y="1556356"/>
                </a:cubicBezTo>
                <a:cubicBezTo>
                  <a:pt x="2393233" y="1533610"/>
                  <a:pt x="2473983" y="1506314"/>
                  <a:pt x="2477395" y="1488117"/>
                </a:cubicBezTo>
                <a:cubicBezTo>
                  <a:pt x="2480807" y="1469920"/>
                  <a:pt x="2410293" y="1461959"/>
                  <a:pt x="2409156" y="1447174"/>
                </a:cubicBezTo>
                <a:cubicBezTo>
                  <a:pt x="2408019" y="1432389"/>
                  <a:pt x="2469434" y="1415329"/>
                  <a:pt x="2470571" y="1399407"/>
                </a:cubicBezTo>
                <a:cubicBezTo>
                  <a:pt x="2471708" y="1383485"/>
                  <a:pt x="2417117" y="1368700"/>
                  <a:pt x="2415980" y="1351640"/>
                </a:cubicBezTo>
                <a:cubicBezTo>
                  <a:pt x="2414843" y="1334580"/>
                  <a:pt x="2463747" y="1311834"/>
                  <a:pt x="2463747" y="1297049"/>
                </a:cubicBezTo>
                <a:cubicBezTo>
                  <a:pt x="2463747" y="1282264"/>
                  <a:pt x="2418255" y="1276577"/>
                  <a:pt x="2415980" y="1262929"/>
                </a:cubicBezTo>
                <a:cubicBezTo>
                  <a:pt x="2413705" y="1249281"/>
                  <a:pt x="2452374" y="1234496"/>
                  <a:pt x="2450099" y="1215162"/>
                </a:cubicBezTo>
                <a:cubicBezTo>
                  <a:pt x="2447824" y="1195828"/>
                  <a:pt x="2402332" y="1163983"/>
                  <a:pt x="2402332" y="1146923"/>
                </a:cubicBezTo>
                <a:cubicBezTo>
                  <a:pt x="2402332" y="1129863"/>
                  <a:pt x="2452374" y="1127589"/>
                  <a:pt x="2450099" y="1112804"/>
                </a:cubicBezTo>
                <a:cubicBezTo>
                  <a:pt x="2447824" y="1098019"/>
                  <a:pt x="2390958" y="1076410"/>
                  <a:pt x="2388684" y="1058213"/>
                </a:cubicBezTo>
                <a:cubicBezTo>
                  <a:pt x="2386409" y="1040016"/>
                  <a:pt x="2437589" y="1018407"/>
                  <a:pt x="2436452" y="1003622"/>
                </a:cubicBezTo>
                <a:cubicBezTo>
                  <a:pt x="2435315" y="988837"/>
                  <a:pt x="2379586" y="982013"/>
                  <a:pt x="2381861" y="969503"/>
                </a:cubicBezTo>
                <a:cubicBezTo>
                  <a:pt x="2384135" y="956992"/>
                  <a:pt x="2435314" y="947893"/>
                  <a:pt x="2450099" y="928559"/>
                </a:cubicBezTo>
                <a:cubicBezTo>
                  <a:pt x="2464884" y="909225"/>
                  <a:pt x="2479669" y="859183"/>
                  <a:pt x="2470571" y="853497"/>
                </a:cubicBezTo>
                <a:cubicBezTo>
                  <a:pt x="2461472" y="847810"/>
                  <a:pt x="2402332" y="905813"/>
                  <a:pt x="2395508" y="894440"/>
                </a:cubicBezTo>
                <a:cubicBezTo>
                  <a:pt x="2388684" y="883067"/>
                  <a:pt x="2429628" y="800043"/>
                  <a:pt x="2429628" y="785258"/>
                </a:cubicBezTo>
                <a:cubicBezTo>
                  <a:pt x="2429628" y="770473"/>
                  <a:pt x="2395508" y="818239"/>
                  <a:pt x="2395508" y="805729"/>
                </a:cubicBezTo>
                <a:cubicBezTo>
                  <a:pt x="2395508" y="793219"/>
                  <a:pt x="2434177" y="727255"/>
                  <a:pt x="2429628" y="710195"/>
                </a:cubicBezTo>
                <a:cubicBezTo>
                  <a:pt x="2425079" y="693135"/>
                  <a:pt x="2373900" y="717019"/>
                  <a:pt x="2368213" y="703371"/>
                </a:cubicBezTo>
                <a:cubicBezTo>
                  <a:pt x="2362526" y="689723"/>
                  <a:pt x="2402332" y="640819"/>
                  <a:pt x="2395508" y="628308"/>
                </a:cubicBezTo>
                <a:cubicBezTo>
                  <a:pt x="2388684" y="615797"/>
                  <a:pt x="2335230" y="643093"/>
                  <a:pt x="2327269" y="628308"/>
                </a:cubicBezTo>
                <a:cubicBezTo>
                  <a:pt x="2319308" y="613523"/>
                  <a:pt x="2355702" y="553246"/>
                  <a:pt x="2347741" y="539598"/>
                </a:cubicBezTo>
                <a:cubicBezTo>
                  <a:pt x="2339780" y="525950"/>
                  <a:pt x="2288600" y="562344"/>
                  <a:pt x="2279502" y="546422"/>
                </a:cubicBezTo>
                <a:cubicBezTo>
                  <a:pt x="2270403" y="530500"/>
                  <a:pt x="2304523" y="455437"/>
                  <a:pt x="2293150" y="444064"/>
                </a:cubicBezTo>
                <a:cubicBezTo>
                  <a:pt x="2281777" y="432691"/>
                  <a:pt x="2229460" y="499792"/>
                  <a:pt x="2211263" y="478183"/>
                </a:cubicBezTo>
                <a:cubicBezTo>
                  <a:pt x="2193066" y="456574"/>
                  <a:pt x="2207851" y="338293"/>
                  <a:pt x="2183968" y="314410"/>
                </a:cubicBezTo>
                <a:cubicBezTo>
                  <a:pt x="2160085" y="290527"/>
                  <a:pt x="2096395" y="356491"/>
                  <a:pt x="2067962" y="334882"/>
                </a:cubicBezTo>
                <a:cubicBezTo>
                  <a:pt x="2039529" y="313273"/>
                  <a:pt x="2045216" y="204090"/>
                  <a:pt x="2013371" y="184756"/>
                </a:cubicBezTo>
                <a:cubicBezTo>
                  <a:pt x="1981526" y="165422"/>
                  <a:pt x="1911012" y="234798"/>
                  <a:pt x="1876893" y="218876"/>
                </a:cubicBezTo>
                <a:cubicBezTo>
                  <a:pt x="1842774" y="202954"/>
                  <a:pt x="1830264" y="101732"/>
                  <a:pt x="1808655" y="89222"/>
                </a:cubicBezTo>
                <a:cubicBezTo>
                  <a:pt x="1787046" y="76712"/>
                  <a:pt x="1767712" y="133577"/>
                  <a:pt x="1747240" y="143813"/>
                </a:cubicBezTo>
                <a:cubicBezTo>
                  <a:pt x="1726768" y="154049"/>
                  <a:pt x="1710846" y="171109"/>
                  <a:pt x="1685825" y="150637"/>
                </a:cubicBezTo>
                <a:cubicBezTo>
                  <a:pt x="1660804" y="130165"/>
                  <a:pt x="1617586" y="33493"/>
                  <a:pt x="1597114" y="20983"/>
                </a:cubicBezTo>
                <a:cubicBezTo>
                  <a:pt x="1576642" y="8473"/>
                  <a:pt x="1580055" y="58514"/>
                  <a:pt x="1562995" y="75574"/>
                </a:cubicBezTo>
                <a:cubicBezTo>
                  <a:pt x="1545935" y="92634"/>
                  <a:pt x="1525463" y="121066"/>
                  <a:pt x="1494756" y="123341"/>
                </a:cubicBezTo>
                <a:cubicBezTo>
                  <a:pt x="1464049" y="125616"/>
                  <a:pt x="1403771" y="109694"/>
                  <a:pt x="1378750" y="89222"/>
                </a:cubicBezTo>
                <a:cubicBezTo>
                  <a:pt x="1353729" y="68750"/>
                  <a:pt x="1358279" y="6198"/>
                  <a:pt x="1344631" y="511"/>
                </a:cubicBezTo>
                <a:cubicBezTo>
                  <a:pt x="1330983" y="-5176"/>
                  <a:pt x="1319609" y="38043"/>
                  <a:pt x="1296863" y="55103"/>
                </a:cubicBezTo>
                <a:cubicBezTo>
                  <a:pt x="1274117" y="72163"/>
                  <a:pt x="1235448" y="98321"/>
                  <a:pt x="1208153" y="102870"/>
                </a:cubicBezTo>
                <a:cubicBezTo>
                  <a:pt x="1180858" y="107419"/>
                  <a:pt x="1151287" y="99458"/>
                  <a:pt x="1133090" y="82398"/>
                </a:cubicBezTo>
                <a:cubicBezTo>
                  <a:pt x="1114893" y="65338"/>
                  <a:pt x="1117168" y="-4038"/>
                  <a:pt x="1098971" y="511"/>
                </a:cubicBezTo>
                <a:cubicBezTo>
                  <a:pt x="1080774" y="5060"/>
                  <a:pt x="1043242" y="90360"/>
                  <a:pt x="1023908" y="109694"/>
                </a:cubicBezTo>
                <a:cubicBezTo>
                  <a:pt x="1004574" y="129028"/>
                  <a:pt x="1006848" y="124478"/>
                  <a:pt x="982965" y="116517"/>
                </a:cubicBezTo>
                <a:cubicBezTo>
                  <a:pt x="959082" y="108556"/>
                  <a:pt x="910177" y="60789"/>
                  <a:pt x="880607" y="61926"/>
                </a:cubicBezTo>
                <a:cubicBezTo>
                  <a:pt x="851037" y="63063"/>
                  <a:pt x="823741" y="101732"/>
                  <a:pt x="805544" y="123341"/>
                </a:cubicBezTo>
                <a:cubicBezTo>
                  <a:pt x="787347" y="144950"/>
                  <a:pt x="780523" y="179070"/>
                  <a:pt x="771425" y="191580"/>
                </a:cubicBezTo>
                <a:cubicBezTo>
                  <a:pt x="762327" y="204090"/>
                  <a:pt x="769150" y="212052"/>
                  <a:pt x="750953" y="198404"/>
                </a:cubicBezTo>
                <a:cubicBezTo>
                  <a:pt x="732756" y="184756"/>
                  <a:pt x="680440" y="124479"/>
                  <a:pt x="662243" y="109694"/>
                </a:cubicBezTo>
                <a:cubicBezTo>
                  <a:pt x="644046" y="94909"/>
                  <a:pt x="650869" y="92634"/>
                  <a:pt x="641771" y="109694"/>
                </a:cubicBezTo>
                <a:cubicBezTo>
                  <a:pt x="632673" y="126754"/>
                  <a:pt x="629261" y="202954"/>
                  <a:pt x="607652" y="212052"/>
                </a:cubicBezTo>
                <a:cubicBezTo>
                  <a:pt x="586043" y="221150"/>
                  <a:pt x="529177" y="148363"/>
                  <a:pt x="512117" y="164285"/>
                </a:cubicBezTo>
                <a:cubicBezTo>
                  <a:pt x="495057" y="180207"/>
                  <a:pt x="524627" y="298488"/>
                  <a:pt x="505293" y="307586"/>
                </a:cubicBezTo>
                <a:cubicBezTo>
                  <a:pt x="485959" y="316684"/>
                  <a:pt x="418857" y="206365"/>
                  <a:pt x="396111" y="218876"/>
                </a:cubicBezTo>
                <a:cubicBezTo>
                  <a:pt x="373365" y="231386"/>
                  <a:pt x="385876" y="359903"/>
                  <a:pt x="368816" y="382649"/>
                </a:cubicBezTo>
                <a:cubicBezTo>
                  <a:pt x="351756" y="405395"/>
                  <a:pt x="303989" y="339431"/>
                  <a:pt x="293753" y="355353"/>
                </a:cubicBezTo>
                <a:cubicBezTo>
                  <a:pt x="283517" y="371275"/>
                  <a:pt x="321049" y="462260"/>
                  <a:pt x="307401" y="478183"/>
                </a:cubicBezTo>
                <a:cubicBezTo>
                  <a:pt x="293753" y="494105"/>
                  <a:pt x="223239" y="441789"/>
                  <a:pt x="211866" y="450888"/>
                </a:cubicBezTo>
                <a:cubicBezTo>
                  <a:pt x="200493" y="459986"/>
                  <a:pt x="251672" y="516852"/>
                  <a:pt x="239162" y="532774"/>
                </a:cubicBezTo>
                <a:cubicBezTo>
                  <a:pt x="226652" y="548696"/>
                  <a:pt x="142490" y="531637"/>
                  <a:pt x="136804" y="546422"/>
                </a:cubicBezTo>
                <a:cubicBezTo>
                  <a:pt x="131118" y="561207"/>
                  <a:pt x="208455" y="605563"/>
                  <a:pt x="205043" y="621485"/>
                </a:cubicBezTo>
                <a:cubicBezTo>
                  <a:pt x="201631" y="637407"/>
                  <a:pt x="125430" y="622622"/>
                  <a:pt x="116332" y="641956"/>
                </a:cubicBezTo>
                <a:cubicBezTo>
                  <a:pt x="107234" y="661290"/>
                  <a:pt x="158413" y="721569"/>
                  <a:pt x="150452" y="737491"/>
                </a:cubicBezTo>
                <a:cubicBezTo>
                  <a:pt x="142491" y="753413"/>
                  <a:pt x="75389" y="722706"/>
                  <a:pt x="68565" y="737491"/>
                </a:cubicBezTo>
                <a:cubicBezTo>
                  <a:pt x="61741" y="752276"/>
                  <a:pt x="115194" y="806867"/>
                  <a:pt x="109508" y="826201"/>
                </a:cubicBezTo>
                <a:cubicBezTo>
                  <a:pt x="103822" y="845535"/>
                  <a:pt x="37858" y="836437"/>
                  <a:pt x="34446" y="853497"/>
                </a:cubicBezTo>
                <a:cubicBezTo>
                  <a:pt x="31034" y="870557"/>
                  <a:pt x="89037" y="905813"/>
                  <a:pt x="89037" y="928559"/>
                </a:cubicBezTo>
                <a:cubicBezTo>
                  <a:pt x="89037" y="951305"/>
                  <a:pt x="25348" y="967228"/>
                  <a:pt x="34446" y="989974"/>
                </a:cubicBezTo>
                <a:cubicBezTo>
                  <a:pt x="43544" y="1012720"/>
                  <a:pt x="135667" y="1043428"/>
                  <a:pt x="143628" y="1065037"/>
                </a:cubicBezTo>
                <a:cubicBezTo>
                  <a:pt x="151589" y="1086646"/>
                  <a:pt x="78801" y="1099156"/>
                  <a:pt x="82213" y="1119628"/>
                </a:cubicBezTo>
                <a:cubicBezTo>
                  <a:pt x="85625" y="1140100"/>
                  <a:pt x="158412" y="1167395"/>
                  <a:pt x="164099" y="1187867"/>
                </a:cubicBezTo>
                <a:cubicBezTo>
                  <a:pt x="169785" y="1208339"/>
                  <a:pt x="115195" y="1227673"/>
                  <a:pt x="116332" y="1242458"/>
                </a:cubicBezTo>
                <a:cubicBezTo>
                  <a:pt x="117469" y="1257243"/>
                  <a:pt x="168648" y="1251556"/>
                  <a:pt x="170923" y="1276577"/>
                </a:cubicBezTo>
                <a:cubicBezTo>
                  <a:pt x="173198" y="1301598"/>
                  <a:pt x="123156" y="1374386"/>
                  <a:pt x="129980" y="1392583"/>
                </a:cubicBezTo>
                <a:cubicBezTo>
                  <a:pt x="136804" y="1410780"/>
                  <a:pt x="202768" y="1366425"/>
                  <a:pt x="211866" y="1385759"/>
                </a:cubicBezTo>
                <a:cubicBezTo>
                  <a:pt x="220964" y="1405093"/>
                  <a:pt x="172061" y="1489255"/>
                  <a:pt x="184571" y="1508589"/>
                </a:cubicBezTo>
                <a:cubicBezTo>
                  <a:pt x="197081" y="1527923"/>
                  <a:pt x="271007" y="1497216"/>
                  <a:pt x="286929" y="1501765"/>
                </a:cubicBezTo>
                <a:cubicBezTo>
                  <a:pt x="302851" y="1506314"/>
                  <a:pt x="280105" y="1518825"/>
                  <a:pt x="280105" y="1535885"/>
                </a:cubicBezTo>
                <a:cubicBezTo>
                  <a:pt x="280105" y="1552945"/>
                  <a:pt x="276693" y="1600711"/>
                  <a:pt x="286929" y="1604123"/>
                </a:cubicBezTo>
                <a:cubicBezTo>
                  <a:pt x="297165" y="1607535"/>
                  <a:pt x="324460" y="1546120"/>
                  <a:pt x="341520" y="1556356"/>
                </a:cubicBezTo>
                <a:cubicBezTo>
                  <a:pt x="358580" y="1566592"/>
                  <a:pt x="379051" y="1643929"/>
                  <a:pt x="389287" y="1665538"/>
                </a:cubicBezTo>
                <a:cubicBezTo>
                  <a:pt x="399523" y="1687147"/>
                  <a:pt x="401229" y="1686578"/>
                  <a:pt x="402935" y="1686010"/>
                </a:cubicBez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2838037" y="961053"/>
            <a:ext cx="1089907" cy="800636"/>
          </a:xfrm>
          <a:custGeom>
            <a:avLst/>
            <a:gdLst>
              <a:gd name="connsiteX0" fmla="*/ 1089907 w 1089907"/>
              <a:gd name="connsiteY0" fmla="*/ 390669 h 800636"/>
              <a:gd name="connsiteX1" fmla="*/ 934857 w 1089907"/>
              <a:gd name="connsiteY1" fmla="*/ 255497 h 800636"/>
              <a:gd name="connsiteX2" fmla="*/ 930881 w 1089907"/>
              <a:gd name="connsiteY2" fmla="*/ 160081 h 800636"/>
              <a:gd name="connsiteX3" fmla="*/ 958711 w 1089907"/>
              <a:gd name="connsiteY3" fmla="*/ 68641 h 800636"/>
              <a:gd name="connsiteX4" fmla="*/ 934857 w 1089907"/>
              <a:gd name="connsiteY4" fmla="*/ 9006 h 800636"/>
              <a:gd name="connsiteX5" fmla="*/ 871246 w 1089907"/>
              <a:gd name="connsiteY5" fmla="*/ 9006 h 800636"/>
              <a:gd name="connsiteX6" fmla="*/ 779806 w 1089907"/>
              <a:gd name="connsiteY6" fmla="*/ 92495 h 800636"/>
              <a:gd name="connsiteX7" fmla="*/ 740050 w 1089907"/>
              <a:gd name="connsiteY7" fmla="*/ 124300 h 800636"/>
              <a:gd name="connsiteX8" fmla="*/ 672464 w 1089907"/>
              <a:gd name="connsiteY8" fmla="*/ 144178 h 800636"/>
              <a:gd name="connsiteX9" fmla="*/ 577048 w 1089907"/>
              <a:gd name="connsiteY9" fmla="*/ 156105 h 800636"/>
              <a:gd name="connsiteX10" fmla="*/ 505486 w 1089907"/>
              <a:gd name="connsiteY10" fmla="*/ 172008 h 800636"/>
              <a:gd name="connsiteX11" fmla="*/ 429949 w 1089907"/>
              <a:gd name="connsiteY11" fmla="*/ 215740 h 800636"/>
              <a:gd name="connsiteX12" fmla="*/ 338509 w 1089907"/>
              <a:gd name="connsiteY12" fmla="*/ 291277 h 800636"/>
              <a:gd name="connsiteX13" fmla="*/ 251045 w 1089907"/>
              <a:gd name="connsiteY13" fmla="*/ 291277 h 800636"/>
              <a:gd name="connsiteX14" fmla="*/ 187434 w 1089907"/>
              <a:gd name="connsiteY14" fmla="*/ 291277 h 800636"/>
              <a:gd name="connsiteX15" fmla="*/ 119848 w 1089907"/>
              <a:gd name="connsiteY15" fmla="*/ 331034 h 800636"/>
              <a:gd name="connsiteX16" fmla="*/ 76116 w 1089907"/>
              <a:gd name="connsiteY16" fmla="*/ 398620 h 800636"/>
              <a:gd name="connsiteX17" fmla="*/ 40335 w 1089907"/>
              <a:gd name="connsiteY17" fmla="*/ 490060 h 800636"/>
              <a:gd name="connsiteX18" fmla="*/ 579 w 1089907"/>
              <a:gd name="connsiteY18" fmla="*/ 629208 h 800636"/>
              <a:gd name="connsiteX19" fmla="*/ 72140 w 1089907"/>
              <a:gd name="connsiteY19" fmla="*/ 498011 h 800636"/>
              <a:gd name="connsiteX20" fmla="*/ 127800 w 1089907"/>
              <a:gd name="connsiteY20" fmla="*/ 446328 h 800636"/>
              <a:gd name="connsiteX21" fmla="*/ 167556 w 1089907"/>
              <a:gd name="connsiteY21" fmla="*/ 430425 h 800636"/>
              <a:gd name="connsiteX22" fmla="*/ 147678 w 1089907"/>
              <a:gd name="connsiteY22" fmla="*/ 521865 h 800636"/>
              <a:gd name="connsiteX23" fmla="*/ 147678 w 1089907"/>
              <a:gd name="connsiteY23" fmla="*/ 597403 h 800636"/>
              <a:gd name="connsiteX24" fmla="*/ 159605 w 1089907"/>
              <a:gd name="connsiteY24" fmla="*/ 704745 h 800636"/>
              <a:gd name="connsiteX25" fmla="*/ 175507 w 1089907"/>
              <a:gd name="connsiteY25" fmla="*/ 716672 h 800636"/>
              <a:gd name="connsiteX26" fmla="*/ 183459 w 1089907"/>
              <a:gd name="connsiteY26" fmla="*/ 657037 h 800636"/>
              <a:gd name="connsiteX27" fmla="*/ 227191 w 1089907"/>
              <a:gd name="connsiteY27" fmla="*/ 597403 h 800636"/>
              <a:gd name="connsiteX28" fmla="*/ 278874 w 1089907"/>
              <a:gd name="connsiteY28" fmla="*/ 541744 h 800636"/>
              <a:gd name="connsiteX29" fmla="*/ 318631 w 1089907"/>
              <a:gd name="connsiteY29" fmla="*/ 501987 h 800636"/>
              <a:gd name="connsiteX30" fmla="*/ 342485 w 1089907"/>
              <a:gd name="connsiteY30" fmla="*/ 486084 h 800636"/>
              <a:gd name="connsiteX31" fmla="*/ 310680 w 1089907"/>
              <a:gd name="connsiteY31" fmla="*/ 517890 h 800636"/>
              <a:gd name="connsiteX32" fmla="*/ 298753 w 1089907"/>
              <a:gd name="connsiteY32" fmla="*/ 569573 h 800636"/>
              <a:gd name="connsiteX33" fmla="*/ 338509 w 1089907"/>
              <a:gd name="connsiteY33" fmla="*/ 625232 h 800636"/>
              <a:gd name="connsiteX34" fmla="*/ 334533 w 1089907"/>
              <a:gd name="connsiteY34" fmla="*/ 696794 h 800636"/>
              <a:gd name="connsiteX35" fmla="*/ 330558 w 1089907"/>
              <a:gd name="connsiteY35" fmla="*/ 784258 h 800636"/>
              <a:gd name="connsiteX36" fmla="*/ 342485 w 1089907"/>
              <a:gd name="connsiteY36" fmla="*/ 800161 h 800636"/>
              <a:gd name="connsiteX37" fmla="*/ 350436 w 1089907"/>
              <a:gd name="connsiteY37" fmla="*/ 788234 h 800636"/>
              <a:gd name="connsiteX38" fmla="*/ 358387 w 1089907"/>
              <a:gd name="connsiteY38" fmla="*/ 712697 h 800636"/>
              <a:gd name="connsiteX39" fmla="*/ 374290 w 1089907"/>
              <a:gd name="connsiteY39" fmla="*/ 633184 h 800636"/>
              <a:gd name="connsiteX40" fmla="*/ 402120 w 1089907"/>
              <a:gd name="connsiteY40" fmla="*/ 589451 h 800636"/>
              <a:gd name="connsiteX41" fmla="*/ 421998 w 1089907"/>
              <a:gd name="connsiteY41" fmla="*/ 525841 h 800636"/>
              <a:gd name="connsiteX42" fmla="*/ 465730 w 1089907"/>
              <a:gd name="connsiteY42" fmla="*/ 581500 h 800636"/>
              <a:gd name="connsiteX43" fmla="*/ 505486 w 1089907"/>
              <a:gd name="connsiteY43" fmla="*/ 609330 h 800636"/>
              <a:gd name="connsiteX44" fmla="*/ 501511 w 1089907"/>
              <a:gd name="connsiteY44" fmla="*/ 696794 h 800636"/>
              <a:gd name="connsiteX45" fmla="*/ 513438 w 1089907"/>
              <a:gd name="connsiteY45" fmla="*/ 748477 h 800636"/>
              <a:gd name="connsiteX46" fmla="*/ 529340 w 1089907"/>
              <a:gd name="connsiteY46" fmla="*/ 748477 h 800636"/>
              <a:gd name="connsiteX47" fmla="*/ 537292 w 1089907"/>
              <a:gd name="connsiteY47" fmla="*/ 664989 h 800636"/>
              <a:gd name="connsiteX48" fmla="*/ 537292 w 1089907"/>
              <a:gd name="connsiteY48" fmla="*/ 585476 h 800636"/>
              <a:gd name="connsiteX49" fmla="*/ 521389 w 1089907"/>
              <a:gd name="connsiteY49" fmla="*/ 549695 h 800636"/>
              <a:gd name="connsiteX50" fmla="*/ 529340 w 1089907"/>
              <a:gd name="connsiteY50" fmla="*/ 442352 h 800636"/>
              <a:gd name="connsiteX51" fmla="*/ 493560 w 1089907"/>
              <a:gd name="connsiteY51" fmla="*/ 374766 h 800636"/>
              <a:gd name="connsiteX52" fmla="*/ 457779 w 1089907"/>
              <a:gd name="connsiteY52" fmla="*/ 350912 h 800636"/>
              <a:gd name="connsiteX53" fmla="*/ 565121 w 1089907"/>
              <a:gd name="connsiteY53" fmla="*/ 350912 h 800636"/>
              <a:gd name="connsiteX54" fmla="*/ 652586 w 1089907"/>
              <a:gd name="connsiteY54" fmla="*/ 354888 h 800636"/>
              <a:gd name="connsiteX55" fmla="*/ 716196 w 1089907"/>
              <a:gd name="connsiteY55" fmla="*/ 311156 h 800636"/>
              <a:gd name="connsiteX56" fmla="*/ 744026 w 1089907"/>
              <a:gd name="connsiteY56" fmla="*/ 291277 h 800636"/>
              <a:gd name="connsiteX57" fmla="*/ 831490 w 1089907"/>
              <a:gd name="connsiteY57" fmla="*/ 374766 h 800636"/>
              <a:gd name="connsiteX58" fmla="*/ 879198 w 1089907"/>
              <a:gd name="connsiteY58" fmla="*/ 458255 h 800636"/>
              <a:gd name="connsiteX59" fmla="*/ 899076 w 1089907"/>
              <a:gd name="connsiteY59" fmla="*/ 537768 h 800636"/>
              <a:gd name="connsiteX60" fmla="*/ 922930 w 1089907"/>
              <a:gd name="connsiteY60" fmla="*/ 561622 h 800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089907" h="800636">
                <a:moveTo>
                  <a:pt x="1089907" y="390669"/>
                </a:moveTo>
                <a:cubicBezTo>
                  <a:pt x="1025634" y="342298"/>
                  <a:pt x="961361" y="293928"/>
                  <a:pt x="934857" y="255497"/>
                </a:cubicBezTo>
                <a:cubicBezTo>
                  <a:pt x="908353" y="217066"/>
                  <a:pt x="926905" y="191224"/>
                  <a:pt x="930881" y="160081"/>
                </a:cubicBezTo>
                <a:cubicBezTo>
                  <a:pt x="934857" y="128938"/>
                  <a:pt x="958048" y="93820"/>
                  <a:pt x="958711" y="68641"/>
                </a:cubicBezTo>
                <a:cubicBezTo>
                  <a:pt x="959374" y="43462"/>
                  <a:pt x="949435" y="18945"/>
                  <a:pt x="934857" y="9006"/>
                </a:cubicBezTo>
                <a:cubicBezTo>
                  <a:pt x="920279" y="-933"/>
                  <a:pt x="897088" y="-4909"/>
                  <a:pt x="871246" y="9006"/>
                </a:cubicBezTo>
                <a:cubicBezTo>
                  <a:pt x="845404" y="22921"/>
                  <a:pt x="801672" y="73279"/>
                  <a:pt x="779806" y="92495"/>
                </a:cubicBezTo>
                <a:cubicBezTo>
                  <a:pt x="757940" y="111711"/>
                  <a:pt x="757940" y="115686"/>
                  <a:pt x="740050" y="124300"/>
                </a:cubicBezTo>
                <a:cubicBezTo>
                  <a:pt x="722160" y="132914"/>
                  <a:pt x="699631" y="138877"/>
                  <a:pt x="672464" y="144178"/>
                </a:cubicBezTo>
                <a:cubicBezTo>
                  <a:pt x="645297" y="149479"/>
                  <a:pt x="604877" y="151467"/>
                  <a:pt x="577048" y="156105"/>
                </a:cubicBezTo>
                <a:cubicBezTo>
                  <a:pt x="549219" y="160743"/>
                  <a:pt x="530002" y="162069"/>
                  <a:pt x="505486" y="172008"/>
                </a:cubicBezTo>
                <a:cubicBezTo>
                  <a:pt x="480969" y="181947"/>
                  <a:pt x="457778" y="195862"/>
                  <a:pt x="429949" y="215740"/>
                </a:cubicBezTo>
                <a:cubicBezTo>
                  <a:pt x="402120" y="235618"/>
                  <a:pt x="368326" y="278688"/>
                  <a:pt x="338509" y="291277"/>
                </a:cubicBezTo>
                <a:cubicBezTo>
                  <a:pt x="308692" y="303866"/>
                  <a:pt x="251045" y="291277"/>
                  <a:pt x="251045" y="291277"/>
                </a:cubicBezTo>
                <a:cubicBezTo>
                  <a:pt x="225866" y="291277"/>
                  <a:pt x="209300" y="284651"/>
                  <a:pt x="187434" y="291277"/>
                </a:cubicBezTo>
                <a:cubicBezTo>
                  <a:pt x="165568" y="297903"/>
                  <a:pt x="138401" y="313144"/>
                  <a:pt x="119848" y="331034"/>
                </a:cubicBezTo>
                <a:cubicBezTo>
                  <a:pt x="101295" y="348924"/>
                  <a:pt x="89368" y="372116"/>
                  <a:pt x="76116" y="398620"/>
                </a:cubicBezTo>
                <a:cubicBezTo>
                  <a:pt x="62864" y="425124"/>
                  <a:pt x="52924" y="451629"/>
                  <a:pt x="40335" y="490060"/>
                </a:cubicBezTo>
                <a:cubicBezTo>
                  <a:pt x="27745" y="528491"/>
                  <a:pt x="-4722" y="627883"/>
                  <a:pt x="579" y="629208"/>
                </a:cubicBezTo>
                <a:cubicBezTo>
                  <a:pt x="5880" y="630533"/>
                  <a:pt x="50937" y="528491"/>
                  <a:pt x="72140" y="498011"/>
                </a:cubicBezTo>
                <a:cubicBezTo>
                  <a:pt x="93343" y="467531"/>
                  <a:pt x="111897" y="457592"/>
                  <a:pt x="127800" y="446328"/>
                </a:cubicBezTo>
                <a:cubicBezTo>
                  <a:pt x="143703" y="435064"/>
                  <a:pt x="164243" y="417836"/>
                  <a:pt x="167556" y="430425"/>
                </a:cubicBezTo>
                <a:cubicBezTo>
                  <a:pt x="170869" y="443014"/>
                  <a:pt x="150991" y="494035"/>
                  <a:pt x="147678" y="521865"/>
                </a:cubicBezTo>
                <a:cubicBezTo>
                  <a:pt x="144365" y="549695"/>
                  <a:pt x="145690" y="566923"/>
                  <a:pt x="147678" y="597403"/>
                </a:cubicBezTo>
                <a:cubicBezTo>
                  <a:pt x="149666" y="627883"/>
                  <a:pt x="154967" y="684867"/>
                  <a:pt x="159605" y="704745"/>
                </a:cubicBezTo>
                <a:cubicBezTo>
                  <a:pt x="164243" y="724623"/>
                  <a:pt x="171531" y="724623"/>
                  <a:pt x="175507" y="716672"/>
                </a:cubicBezTo>
                <a:cubicBezTo>
                  <a:pt x="179483" y="708721"/>
                  <a:pt x="174845" y="676915"/>
                  <a:pt x="183459" y="657037"/>
                </a:cubicBezTo>
                <a:cubicBezTo>
                  <a:pt x="192073" y="637159"/>
                  <a:pt x="211289" y="616618"/>
                  <a:pt x="227191" y="597403"/>
                </a:cubicBezTo>
                <a:cubicBezTo>
                  <a:pt x="243093" y="578188"/>
                  <a:pt x="263634" y="557647"/>
                  <a:pt x="278874" y="541744"/>
                </a:cubicBezTo>
                <a:cubicBezTo>
                  <a:pt x="294114" y="525841"/>
                  <a:pt x="308029" y="511264"/>
                  <a:pt x="318631" y="501987"/>
                </a:cubicBezTo>
                <a:cubicBezTo>
                  <a:pt x="329233" y="492710"/>
                  <a:pt x="343810" y="483434"/>
                  <a:pt x="342485" y="486084"/>
                </a:cubicBezTo>
                <a:cubicBezTo>
                  <a:pt x="341160" y="488734"/>
                  <a:pt x="317969" y="503975"/>
                  <a:pt x="310680" y="517890"/>
                </a:cubicBezTo>
                <a:cubicBezTo>
                  <a:pt x="303391" y="531805"/>
                  <a:pt x="294115" y="551683"/>
                  <a:pt x="298753" y="569573"/>
                </a:cubicBezTo>
                <a:cubicBezTo>
                  <a:pt x="303391" y="587463"/>
                  <a:pt x="332546" y="604029"/>
                  <a:pt x="338509" y="625232"/>
                </a:cubicBezTo>
                <a:cubicBezTo>
                  <a:pt x="344472" y="646435"/>
                  <a:pt x="335858" y="670290"/>
                  <a:pt x="334533" y="696794"/>
                </a:cubicBezTo>
                <a:cubicBezTo>
                  <a:pt x="333208" y="723298"/>
                  <a:pt x="329233" y="767030"/>
                  <a:pt x="330558" y="784258"/>
                </a:cubicBezTo>
                <a:cubicBezTo>
                  <a:pt x="331883" y="801486"/>
                  <a:pt x="339172" y="799498"/>
                  <a:pt x="342485" y="800161"/>
                </a:cubicBezTo>
                <a:cubicBezTo>
                  <a:pt x="345798" y="800824"/>
                  <a:pt x="347786" y="802811"/>
                  <a:pt x="350436" y="788234"/>
                </a:cubicBezTo>
                <a:cubicBezTo>
                  <a:pt x="353086" y="773657"/>
                  <a:pt x="354411" y="738539"/>
                  <a:pt x="358387" y="712697"/>
                </a:cubicBezTo>
                <a:cubicBezTo>
                  <a:pt x="362363" y="686855"/>
                  <a:pt x="367001" y="653725"/>
                  <a:pt x="374290" y="633184"/>
                </a:cubicBezTo>
                <a:cubicBezTo>
                  <a:pt x="381579" y="612643"/>
                  <a:pt x="394169" y="607342"/>
                  <a:pt x="402120" y="589451"/>
                </a:cubicBezTo>
                <a:cubicBezTo>
                  <a:pt x="410071" y="571560"/>
                  <a:pt x="411396" y="527166"/>
                  <a:pt x="421998" y="525841"/>
                </a:cubicBezTo>
                <a:cubicBezTo>
                  <a:pt x="432600" y="524516"/>
                  <a:pt x="451815" y="567585"/>
                  <a:pt x="465730" y="581500"/>
                </a:cubicBezTo>
                <a:cubicBezTo>
                  <a:pt x="479645" y="595415"/>
                  <a:pt x="499523" y="590114"/>
                  <a:pt x="505486" y="609330"/>
                </a:cubicBezTo>
                <a:cubicBezTo>
                  <a:pt x="511449" y="628546"/>
                  <a:pt x="500186" y="673603"/>
                  <a:pt x="501511" y="696794"/>
                </a:cubicBezTo>
                <a:cubicBezTo>
                  <a:pt x="502836" y="719985"/>
                  <a:pt x="508800" y="739863"/>
                  <a:pt x="513438" y="748477"/>
                </a:cubicBezTo>
                <a:cubicBezTo>
                  <a:pt x="518076" y="757091"/>
                  <a:pt x="525364" y="762392"/>
                  <a:pt x="529340" y="748477"/>
                </a:cubicBezTo>
                <a:cubicBezTo>
                  <a:pt x="533316" y="734562"/>
                  <a:pt x="535967" y="692156"/>
                  <a:pt x="537292" y="664989"/>
                </a:cubicBezTo>
                <a:cubicBezTo>
                  <a:pt x="538617" y="637822"/>
                  <a:pt x="539942" y="604691"/>
                  <a:pt x="537292" y="585476"/>
                </a:cubicBezTo>
                <a:cubicBezTo>
                  <a:pt x="534642" y="566261"/>
                  <a:pt x="522714" y="573549"/>
                  <a:pt x="521389" y="549695"/>
                </a:cubicBezTo>
                <a:cubicBezTo>
                  <a:pt x="520064" y="525841"/>
                  <a:pt x="533978" y="471507"/>
                  <a:pt x="529340" y="442352"/>
                </a:cubicBezTo>
                <a:cubicBezTo>
                  <a:pt x="524702" y="413197"/>
                  <a:pt x="505487" y="390006"/>
                  <a:pt x="493560" y="374766"/>
                </a:cubicBezTo>
                <a:cubicBezTo>
                  <a:pt x="481633" y="359526"/>
                  <a:pt x="445852" y="354888"/>
                  <a:pt x="457779" y="350912"/>
                </a:cubicBezTo>
                <a:cubicBezTo>
                  <a:pt x="469706" y="346936"/>
                  <a:pt x="532653" y="350249"/>
                  <a:pt x="565121" y="350912"/>
                </a:cubicBezTo>
                <a:cubicBezTo>
                  <a:pt x="597589" y="351575"/>
                  <a:pt x="627407" y="361514"/>
                  <a:pt x="652586" y="354888"/>
                </a:cubicBezTo>
                <a:cubicBezTo>
                  <a:pt x="677765" y="348262"/>
                  <a:pt x="700956" y="321758"/>
                  <a:pt x="716196" y="311156"/>
                </a:cubicBezTo>
                <a:cubicBezTo>
                  <a:pt x="731436" y="300554"/>
                  <a:pt x="724810" y="280675"/>
                  <a:pt x="744026" y="291277"/>
                </a:cubicBezTo>
                <a:cubicBezTo>
                  <a:pt x="763242" y="301879"/>
                  <a:pt x="808961" y="346936"/>
                  <a:pt x="831490" y="374766"/>
                </a:cubicBezTo>
                <a:cubicBezTo>
                  <a:pt x="854019" y="402596"/>
                  <a:pt x="867934" y="431088"/>
                  <a:pt x="879198" y="458255"/>
                </a:cubicBezTo>
                <a:cubicBezTo>
                  <a:pt x="890462" y="485422"/>
                  <a:pt x="891787" y="520540"/>
                  <a:pt x="899076" y="537768"/>
                </a:cubicBezTo>
                <a:cubicBezTo>
                  <a:pt x="906365" y="554996"/>
                  <a:pt x="914647" y="558309"/>
                  <a:pt x="922930" y="561622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4067091" y="1773140"/>
            <a:ext cx="1189420" cy="963084"/>
          </a:xfrm>
          <a:custGeom>
            <a:avLst/>
            <a:gdLst>
              <a:gd name="connsiteX0" fmla="*/ 0 w 1189420"/>
              <a:gd name="connsiteY0" fmla="*/ 63611 h 963084"/>
              <a:gd name="connsiteX1" fmla="*/ 35781 w 1189420"/>
              <a:gd name="connsiteY1" fmla="*/ 163002 h 963084"/>
              <a:gd name="connsiteX2" fmla="*/ 127221 w 1189420"/>
              <a:gd name="connsiteY2" fmla="*/ 214685 h 963084"/>
              <a:gd name="connsiteX3" fmla="*/ 178905 w 1189420"/>
              <a:gd name="connsiteY3" fmla="*/ 194807 h 963084"/>
              <a:gd name="connsiteX4" fmla="*/ 246491 w 1189420"/>
              <a:gd name="connsiteY4" fmla="*/ 238539 h 963084"/>
              <a:gd name="connsiteX5" fmla="*/ 349858 w 1189420"/>
              <a:gd name="connsiteY5" fmla="*/ 242515 h 963084"/>
              <a:gd name="connsiteX6" fmla="*/ 421420 w 1189420"/>
              <a:gd name="connsiteY6" fmla="*/ 234564 h 963084"/>
              <a:gd name="connsiteX7" fmla="*/ 465152 w 1189420"/>
              <a:gd name="connsiteY7" fmla="*/ 266369 h 963084"/>
              <a:gd name="connsiteX8" fmla="*/ 465152 w 1189420"/>
              <a:gd name="connsiteY8" fmla="*/ 322028 h 963084"/>
              <a:gd name="connsiteX9" fmla="*/ 520811 w 1189420"/>
              <a:gd name="connsiteY9" fmla="*/ 397565 h 963084"/>
              <a:gd name="connsiteX10" fmla="*/ 580446 w 1189420"/>
              <a:gd name="connsiteY10" fmla="*/ 425395 h 963084"/>
              <a:gd name="connsiteX11" fmla="*/ 604300 w 1189420"/>
              <a:gd name="connsiteY11" fmla="*/ 445273 h 963084"/>
              <a:gd name="connsiteX12" fmla="*/ 608275 w 1189420"/>
              <a:gd name="connsiteY12" fmla="*/ 481054 h 963084"/>
              <a:gd name="connsiteX13" fmla="*/ 572494 w 1189420"/>
              <a:gd name="connsiteY13" fmla="*/ 640080 h 963084"/>
              <a:gd name="connsiteX14" fmla="*/ 604300 w 1189420"/>
              <a:gd name="connsiteY14" fmla="*/ 763325 h 963084"/>
              <a:gd name="connsiteX15" fmla="*/ 640080 w 1189420"/>
              <a:gd name="connsiteY15" fmla="*/ 818984 h 963084"/>
              <a:gd name="connsiteX16" fmla="*/ 675861 w 1189420"/>
              <a:gd name="connsiteY16" fmla="*/ 910424 h 963084"/>
              <a:gd name="connsiteX17" fmla="*/ 719594 w 1189420"/>
              <a:gd name="connsiteY17" fmla="*/ 962108 h 963084"/>
              <a:gd name="connsiteX18" fmla="*/ 695740 w 1189420"/>
              <a:gd name="connsiteY18" fmla="*/ 866692 h 963084"/>
              <a:gd name="connsiteX19" fmla="*/ 687788 w 1189420"/>
              <a:gd name="connsiteY19" fmla="*/ 783204 h 963084"/>
              <a:gd name="connsiteX20" fmla="*/ 703691 w 1189420"/>
              <a:gd name="connsiteY20" fmla="*/ 719593 h 963084"/>
              <a:gd name="connsiteX21" fmla="*/ 727545 w 1189420"/>
              <a:gd name="connsiteY21" fmla="*/ 628153 h 963084"/>
              <a:gd name="connsiteX22" fmla="*/ 727545 w 1189420"/>
              <a:gd name="connsiteY22" fmla="*/ 695739 h 963084"/>
              <a:gd name="connsiteX23" fmla="*/ 803082 w 1189420"/>
              <a:gd name="connsiteY23" fmla="*/ 767301 h 963084"/>
              <a:gd name="connsiteX24" fmla="*/ 854766 w 1189420"/>
              <a:gd name="connsiteY24" fmla="*/ 838863 h 963084"/>
              <a:gd name="connsiteX25" fmla="*/ 886571 w 1189420"/>
              <a:gd name="connsiteY25" fmla="*/ 866692 h 963084"/>
              <a:gd name="connsiteX26" fmla="*/ 902474 w 1189420"/>
              <a:gd name="connsiteY26" fmla="*/ 910424 h 963084"/>
              <a:gd name="connsiteX27" fmla="*/ 910425 w 1189420"/>
              <a:gd name="connsiteY27" fmla="*/ 950181 h 963084"/>
              <a:gd name="connsiteX28" fmla="*/ 918376 w 1189420"/>
              <a:gd name="connsiteY28" fmla="*/ 882595 h 963084"/>
              <a:gd name="connsiteX29" fmla="*/ 906449 w 1189420"/>
              <a:gd name="connsiteY29" fmla="*/ 818984 h 963084"/>
              <a:gd name="connsiteX30" fmla="*/ 874644 w 1189420"/>
              <a:gd name="connsiteY30" fmla="*/ 759350 h 963084"/>
              <a:gd name="connsiteX31" fmla="*/ 882595 w 1189420"/>
              <a:gd name="connsiteY31" fmla="*/ 679837 h 963084"/>
              <a:gd name="connsiteX32" fmla="*/ 878620 w 1189420"/>
              <a:gd name="connsiteY32" fmla="*/ 596348 h 963084"/>
              <a:gd name="connsiteX33" fmla="*/ 930303 w 1189420"/>
              <a:gd name="connsiteY33" fmla="*/ 667910 h 963084"/>
              <a:gd name="connsiteX34" fmla="*/ 1001865 w 1189420"/>
              <a:gd name="connsiteY34" fmla="*/ 675861 h 963084"/>
              <a:gd name="connsiteX35" fmla="*/ 1025719 w 1189420"/>
              <a:gd name="connsiteY35" fmla="*/ 695739 h 963084"/>
              <a:gd name="connsiteX36" fmla="*/ 1041621 w 1189420"/>
              <a:gd name="connsiteY36" fmla="*/ 763325 h 963084"/>
              <a:gd name="connsiteX37" fmla="*/ 1081378 w 1189420"/>
              <a:gd name="connsiteY37" fmla="*/ 807058 h 963084"/>
              <a:gd name="connsiteX38" fmla="*/ 1109207 w 1189420"/>
              <a:gd name="connsiteY38" fmla="*/ 854765 h 963084"/>
              <a:gd name="connsiteX39" fmla="*/ 1093305 w 1189420"/>
              <a:gd name="connsiteY39" fmla="*/ 791155 h 963084"/>
              <a:gd name="connsiteX40" fmla="*/ 1073427 w 1189420"/>
              <a:gd name="connsiteY40" fmla="*/ 731520 h 963084"/>
              <a:gd name="connsiteX41" fmla="*/ 1077402 w 1189420"/>
              <a:gd name="connsiteY41" fmla="*/ 683812 h 963084"/>
              <a:gd name="connsiteX42" fmla="*/ 1069451 w 1189420"/>
              <a:gd name="connsiteY42" fmla="*/ 655983 h 963084"/>
              <a:gd name="connsiteX43" fmla="*/ 1057524 w 1189420"/>
              <a:gd name="connsiteY43" fmla="*/ 620202 h 963084"/>
              <a:gd name="connsiteX44" fmla="*/ 1013792 w 1189420"/>
              <a:gd name="connsiteY44" fmla="*/ 572494 h 963084"/>
              <a:gd name="connsiteX45" fmla="*/ 954157 w 1189420"/>
              <a:gd name="connsiteY45" fmla="*/ 524786 h 963084"/>
              <a:gd name="connsiteX46" fmla="*/ 1041621 w 1189420"/>
              <a:gd name="connsiteY46" fmla="*/ 560567 h 963084"/>
              <a:gd name="connsiteX47" fmla="*/ 1077402 w 1189420"/>
              <a:gd name="connsiteY47" fmla="*/ 536713 h 963084"/>
              <a:gd name="connsiteX48" fmla="*/ 1117159 w 1189420"/>
              <a:gd name="connsiteY48" fmla="*/ 536713 h 963084"/>
              <a:gd name="connsiteX49" fmla="*/ 1133061 w 1189420"/>
              <a:gd name="connsiteY49" fmla="*/ 604299 h 963084"/>
              <a:gd name="connsiteX50" fmla="*/ 1184745 w 1189420"/>
              <a:gd name="connsiteY50" fmla="*/ 659958 h 963084"/>
              <a:gd name="connsiteX51" fmla="*/ 1184745 w 1189420"/>
              <a:gd name="connsiteY51" fmla="*/ 628153 h 963084"/>
              <a:gd name="connsiteX52" fmla="*/ 1164867 w 1189420"/>
              <a:gd name="connsiteY52" fmla="*/ 588397 h 963084"/>
              <a:gd name="connsiteX53" fmla="*/ 1148964 w 1189420"/>
              <a:gd name="connsiteY53" fmla="*/ 512859 h 963084"/>
              <a:gd name="connsiteX54" fmla="*/ 1093305 w 1189420"/>
              <a:gd name="connsiteY54" fmla="*/ 481054 h 963084"/>
              <a:gd name="connsiteX55" fmla="*/ 1053548 w 1189420"/>
              <a:gd name="connsiteY55" fmla="*/ 421419 h 963084"/>
              <a:gd name="connsiteX56" fmla="*/ 1009816 w 1189420"/>
              <a:gd name="connsiteY56" fmla="*/ 421419 h 963084"/>
              <a:gd name="connsiteX57" fmla="*/ 926327 w 1189420"/>
              <a:gd name="connsiteY57" fmla="*/ 405517 h 963084"/>
              <a:gd name="connsiteX58" fmla="*/ 858741 w 1189420"/>
              <a:gd name="connsiteY58" fmla="*/ 377687 h 963084"/>
              <a:gd name="connsiteX59" fmla="*/ 811034 w 1189420"/>
              <a:gd name="connsiteY59" fmla="*/ 381663 h 963084"/>
              <a:gd name="connsiteX60" fmla="*/ 747423 w 1189420"/>
              <a:gd name="connsiteY60" fmla="*/ 389614 h 963084"/>
              <a:gd name="connsiteX61" fmla="*/ 695740 w 1189420"/>
              <a:gd name="connsiteY61" fmla="*/ 298174 h 963084"/>
              <a:gd name="connsiteX62" fmla="*/ 655983 w 1189420"/>
              <a:gd name="connsiteY62" fmla="*/ 242515 h 963084"/>
              <a:gd name="connsiteX63" fmla="*/ 652007 w 1189420"/>
              <a:gd name="connsiteY63" fmla="*/ 182880 h 963084"/>
              <a:gd name="connsiteX64" fmla="*/ 612251 w 1189420"/>
              <a:gd name="connsiteY64" fmla="*/ 155051 h 963084"/>
              <a:gd name="connsiteX65" fmla="*/ 556592 w 1189420"/>
              <a:gd name="connsiteY65" fmla="*/ 151075 h 963084"/>
              <a:gd name="connsiteX66" fmla="*/ 477079 w 1189420"/>
              <a:gd name="connsiteY66" fmla="*/ 151075 h 963084"/>
              <a:gd name="connsiteX67" fmla="*/ 421420 w 1189420"/>
              <a:gd name="connsiteY67" fmla="*/ 123245 h 963084"/>
              <a:gd name="connsiteX68" fmla="*/ 333955 w 1189420"/>
              <a:gd name="connsiteY68" fmla="*/ 87464 h 963084"/>
              <a:gd name="connsiteX69" fmla="*/ 314077 w 1189420"/>
              <a:gd name="connsiteY69" fmla="*/ 59635 h 963084"/>
              <a:gd name="connsiteX70" fmla="*/ 302150 w 1189420"/>
              <a:gd name="connsiteY70" fmla="*/ 0 h 96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189420" h="963084">
                <a:moveTo>
                  <a:pt x="0" y="63611"/>
                </a:moveTo>
                <a:cubicBezTo>
                  <a:pt x="7289" y="100717"/>
                  <a:pt x="14578" y="137823"/>
                  <a:pt x="35781" y="163002"/>
                </a:cubicBezTo>
                <a:cubicBezTo>
                  <a:pt x="56984" y="188181"/>
                  <a:pt x="103367" y="209384"/>
                  <a:pt x="127221" y="214685"/>
                </a:cubicBezTo>
                <a:cubicBezTo>
                  <a:pt x="151075" y="219986"/>
                  <a:pt x="159027" y="190831"/>
                  <a:pt x="178905" y="194807"/>
                </a:cubicBezTo>
                <a:cubicBezTo>
                  <a:pt x="198783" y="198783"/>
                  <a:pt x="217999" y="230588"/>
                  <a:pt x="246491" y="238539"/>
                </a:cubicBezTo>
                <a:cubicBezTo>
                  <a:pt x="274983" y="246490"/>
                  <a:pt x="320703" y="243177"/>
                  <a:pt x="349858" y="242515"/>
                </a:cubicBezTo>
                <a:cubicBezTo>
                  <a:pt x="379013" y="241853"/>
                  <a:pt x="402204" y="230588"/>
                  <a:pt x="421420" y="234564"/>
                </a:cubicBezTo>
                <a:cubicBezTo>
                  <a:pt x="440636" y="238540"/>
                  <a:pt x="457863" y="251792"/>
                  <a:pt x="465152" y="266369"/>
                </a:cubicBezTo>
                <a:cubicBezTo>
                  <a:pt x="472441" y="280946"/>
                  <a:pt x="455875" y="300162"/>
                  <a:pt x="465152" y="322028"/>
                </a:cubicBezTo>
                <a:cubicBezTo>
                  <a:pt x="474429" y="343894"/>
                  <a:pt x="501595" y="380337"/>
                  <a:pt x="520811" y="397565"/>
                </a:cubicBezTo>
                <a:cubicBezTo>
                  <a:pt x="540027" y="414793"/>
                  <a:pt x="566531" y="417444"/>
                  <a:pt x="580446" y="425395"/>
                </a:cubicBezTo>
                <a:cubicBezTo>
                  <a:pt x="594361" y="433346"/>
                  <a:pt x="599662" y="435997"/>
                  <a:pt x="604300" y="445273"/>
                </a:cubicBezTo>
                <a:cubicBezTo>
                  <a:pt x="608938" y="454549"/>
                  <a:pt x="613576" y="448586"/>
                  <a:pt x="608275" y="481054"/>
                </a:cubicBezTo>
                <a:cubicBezTo>
                  <a:pt x="602974" y="513522"/>
                  <a:pt x="573156" y="593035"/>
                  <a:pt x="572494" y="640080"/>
                </a:cubicBezTo>
                <a:cubicBezTo>
                  <a:pt x="571832" y="687125"/>
                  <a:pt x="593036" y="733508"/>
                  <a:pt x="604300" y="763325"/>
                </a:cubicBezTo>
                <a:cubicBezTo>
                  <a:pt x="615564" y="793142"/>
                  <a:pt x="628153" y="794468"/>
                  <a:pt x="640080" y="818984"/>
                </a:cubicBezTo>
                <a:cubicBezTo>
                  <a:pt x="652007" y="843501"/>
                  <a:pt x="662609" y="886570"/>
                  <a:pt x="675861" y="910424"/>
                </a:cubicBezTo>
                <a:cubicBezTo>
                  <a:pt x="689113" y="934278"/>
                  <a:pt x="716281" y="969397"/>
                  <a:pt x="719594" y="962108"/>
                </a:cubicBezTo>
                <a:cubicBezTo>
                  <a:pt x="722907" y="954819"/>
                  <a:pt x="701041" y="896509"/>
                  <a:pt x="695740" y="866692"/>
                </a:cubicBezTo>
                <a:cubicBezTo>
                  <a:pt x="690439" y="836875"/>
                  <a:pt x="686463" y="807720"/>
                  <a:pt x="687788" y="783204"/>
                </a:cubicBezTo>
                <a:cubicBezTo>
                  <a:pt x="689113" y="758688"/>
                  <a:pt x="697065" y="745435"/>
                  <a:pt x="703691" y="719593"/>
                </a:cubicBezTo>
                <a:cubicBezTo>
                  <a:pt x="710317" y="693751"/>
                  <a:pt x="723569" y="632129"/>
                  <a:pt x="727545" y="628153"/>
                </a:cubicBezTo>
                <a:cubicBezTo>
                  <a:pt x="731521" y="624177"/>
                  <a:pt x="714956" y="672548"/>
                  <a:pt x="727545" y="695739"/>
                </a:cubicBezTo>
                <a:cubicBezTo>
                  <a:pt x="740134" y="718930"/>
                  <a:pt x="781879" y="743447"/>
                  <a:pt x="803082" y="767301"/>
                </a:cubicBezTo>
                <a:cubicBezTo>
                  <a:pt x="824286" y="791155"/>
                  <a:pt x="840851" y="822298"/>
                  <a:pt x="854766" y="838863"/>
                </a:cubicBezTo>
                <a:cubicBezTo>
                  <a:pt x="868681" y="855428"/>
                  <a:pt x="878620" y="854765"/>
                  <a:pt x="886571" y="866692"/>
                </a:cubicBezTo>
                <a:cubicBezTo>
                  <a:pt x="894522" y="878619"/>
                  <a:pt x="898498" y="896509"/>
                  <a:pt x="902474" y="910424"/>
                </a:cubicBezTo>
                <a:cubicBezTo>
                  <a:pt x="906450" y="924339"/>
                  <a:pt x="907775" y="954819"/>
                  <a:pt x="910425" y="950181"/>
                </a:cubicBezTo>
                <a:cubicBezTo>
                  <a:pt x="913075" y="945543"/>
                  <a:pt x="919039" y="904461"/>
                  <a:pt x="918376" y="882595"/>
                </a:cubicBezTo>
                <a:cubicBezTo>
                  <a:pt x="917713" y="860729"/>
                  <a:pt x="913738" y="839525"/>
                  <a:pt x="906449" y="818984"/>
                </a:cubicBezTo>
                <a:cubicBezTo>
                  <a:pt x="899160" y="798443"/>
                  <a:pt x="878620" y="782541"/>
                  <a:pt x="874644" y="759350"/>
                </a:cubicBezTo>
                <a:cubicBezTo>
                  <a:pt x="870668" y="736159"/>
                  <a:pt x="881932" y="707004"/>
                  <a:pt x="882595" y="679837"/>
                </a:cubicBezTo>
                <a:cubicBezTo>
                  <a:pt x="883258" y="652670"/>
                  <a:pt x="870669" y="598336"/>
                  <a:pt x="878620" y="596348"/>
                </a:cubicBezTo>
                <a:cubicBezTo>
                  <a:pt x="886571" y="594360"/>
                  <a:pt x="909762" y="654658"/>
                  <a:pt x="930303" y="667910"/>
                </a:cubicBezTo>
                <a:cubicBezTo>
                  <a:pt x="950844" y="681162"/>
                  <a:pt x="985962" y="671223"/>
                  <a:pt x="1001865" y="675861"/>
                </a:cubicBezTo>
                <a:cubicBezTo>
                  <a:pt x="1017768" y="680499"/>
                  <a:pt x="1019093" y="681162"/>
                  <a:pt x="1025719" y="695739"/>
                </a:cubicBezTo>
                <a:cubicBezTo>
                  <a:pt x="1032345" y="710316"/>
                  <a:pt x="1032345" y="744772"/>
                  <a:pt x="1041621" y="763325"/>
                </a:cubicBezTo>
                <a:cubicBezTo>
                  <a:pt x="1050898" y="781878"/>
                  <a:pt x="1070114" y="791818"/>
                  <a:pt x="1081378" y="807058"/>
                </a:cubicBezTo>
                <a:cubicBezTo>
                  <a:pt x="1092642" y="822298"/>
                  <a:pt x="1107219" y="857416"/>
                  <a:pt x="1109207" y="854765"/>
                </a:cubicBezTo>
                <a:cubicBezTo>
                  <a:pt x="1111195" y="852115"/>
                  <a:pt x="1099268" y="811696"/>
                  <a:pt x="1093305" y="791155"/>
                </a:cubicBezTo>
                <a:cubicBezTo>
                  <a:pt x="1087342" y="770614"/>
                  <a:pt x="1076077" y="749410"/>
                  <a:pt x="1073427" y="731520"/>
                </a:cubicBezTo>
                <a:cubicBezTo>
                  <a:pt x="1070777" y="713630"/>
                  <a:pt x="1078065" y="696401"/>
                  <a:pt x="1077402" y="683812"/>
                </a:cubicBezTo>
                <a:cubicBezTo>
                  <a:pt x="1076739" y="671223"/>
                  <a:pt x="1072764" y="666585"/>
                  <a:pt x="1069451" y="655983"/>
                </a:cubicBezTo>
                <a:cubicBezTo>
                  <a:pt x="1066138" y="645381"/>
                  <a:pt x="1066801" y="634117"/>
                  <a:pt x="1057524" y="620202"/>
                </a:cubicBezTo>
                <a:cubicBezTo>
                  <a:pt x="1048248" y="606287"/>
                  <a:pt x="1031020" y="588397"/>
                  <a:pt x="1013792" y="572494"/>
                </a:cubicBezTo>
                <a:cubicBezTo>
                  <a:pt x="996564" y="556591"/>
                  <a:pt x="949519" y="526774"/>
                  <a:pt x="954157" y="524786"/>
                </a:cubicBezTo>
                <a:cubicBezTo>
                  <a:pt x="958795" y="522798"/>
                  <a:pt x="1021080" y="558579"/>
                  <a:pt x="1041621" y="560567"/>
                </a:cubicBezTo>
                <a:cubicBezTo>
                  <a:pt x="1062162" y="562555"/>
                  <a:pt x="1064812" y="540689"/>
                  <a:pt x="1077402" y="536713"/>
                </a:cubicBezTo>
                <a:cubicBezTo>
                  <a:pt x="1089992" y="532737"/>
                  <a:pt x="1107883" y="525449"/>
                  <a:pt x="1117159" y="536713"/>
                </a:cubicBezTo>
                <a:cubicBezTo>
                  <a:pt x="1126436" y="547977"/>
                  <a:pt x="1121797" y="583758"/>
                  <a:pt x="1133061" y="604299"/>
                </a:cubicBezTo>
                <a:cubicBezTo>
                  <a:pt x="1144325" y="624840"/>
                  <a:pt x="1176131" y="655982"/>
                  <a:pt x="1184745" y="659958"/>
                </a:cubicBezTo>
                <a:cubicBezTo>
                  <a:pt x="1193359" y="663934"/>
                  <a:pt x="1188058" y="640080"/>
                  <a:pt x="1184745" y="628153"/>
                </a:cubicBezTo>
                <a:cubicBezTo>
                  <a:pt x="1181432" y="616226"/>
                  <a:pt x="1170830" y="607613"/>
                  <a:pt x="1164867" y="588397"/>
                </a:cubicBezTo>
                <a:cubicBezTo>
                  <a:pt x="1158904" y="569181"/>
                  <a:pt x="1160891" y="530749"/>
                  <a:pt x="1148964" y="512859"/>
                </a:cubicBezTo>
                <a:cubicBezTo>
                  <a:pt x="1137037" y="494969"/>
                  <a:pt x="1109208" y="496294"/>
                  <a:pt x="1093305" y="481054"/>
                </a:cubicBezTo>
                <a:cubicBezTo>
                  <a:pt x="1077402" y="465814"/>
                  <a:pt x="1067463" y="431358"/>
                  <a:pt x="1053548" y="421419"/>
                </a:cubicBezTo>
                <a:cubicBezTo>
                  <a:pt x="1039633" y="411480"/>
                  <a:pt x="1031020" y="424069"/>
                  <a:pt x="1009816" y="421419"/>
                </a:cubicBezTo>
                <a:cubicBezTo>
                  <a:pt x="988612" y="418769"/>
                  <a:pt x="951506" y="412806"/>
                  <a:pt x="926327" y="405517"/>
                </a:cubicBezTo>
                <a:cubicBezTo>
                  <a:pt x="901148" y="398228"/>
                  <a:pt x="877956" y="381663"/>
                  <a:pt x="858741" y="377687"/>
                </a:cubicBezTo>
                <a:cubicBezTo>
                  <a:pt x="839526" y="373711"/>
                  <a:pt x="829587" y="379675"/>
                  <a:pt x="811034" y="381663"/>
                </a:cubicBezTo>
                <a:cubicBezTo>
                  <a:pt x="792481" y="383651"/>
                  <a:pt x="766639" y="403529"/>
                  <a:pt x="747423" y="389614"/>
                </a:cubicBezTo>
                <a:cubicBezTo>
                  <a:pt x="728207" y="375699"/>
                  <a:pt x="710980" y="322691"/>
                  <a:pt x="695740" y="298174"/>
                </a:cubicBezTo>
                <a:cubicBezTo>
                  <a:pt x="680500" y="273658"/>
                  <a:pt x="663272" y="261731"/>
                  <a:pt x="655983" y="242515"/>
                </a:cubicBezTo>
                <a:cubicBezTo>
                  <a:pt x="648694" y="223299"/>
                  <a:pt x="659296" y="197457"/>
                  <a:pt x="652007" y="182880"/>
                </a:cubicBezTo>
                <a:cubicBezTo>
                  <a:pt x="644718" y="168303"/>
                  <a:pt x="628154" y="160352"/>
                  <a:pt x="612251" y="155051"/>
                </a:cubicBezTo>
                <a:cubicBezTo>
                  <a:pt x="596348" y="149750"/>
                  <a:pt x="579121" y="151738"/>
                  <a:pt x="556592" y="151075"/>
                </a:cubicBezTo>
                <a:cubicBezTo>
                  <a:pt x="534063" y="150412"/>
                  <a:pt x="499608" y="155713"/>
                  <a:pt x="477079" y="151075"/>
                </a:cubicBezTo>
                <a:cubicBezTo>
                  <a:pt x="454550" y="146437"/>
                  <a:pt x="445274" y="133847"/>
                  <a:pt x="421420" y="123245"/>
                </a:cubicBezTo>
                <a:cubicBezTo>
                  <a:pt x="397566" y="112643"/>
                  <a:pt x="351845" y="98066"/>
                  <a:pt x="333955" y="87464"/>
                </a:cubicBezTo>
                <a:cubicBezTo>
                  <a:pt x="316065" y="76862"/>
                  <a:pt x="319378" y="74212"/>
                  <a:pt x="314077" y="59635"/>
                </a:cubicBezTo>
                <a:cubicBezTo>
                  <a:pt x="308776" y="45058"/>
                  <a:pt x="305463" y="22529"/>
                  <a:pt x="302150" y="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5541714" y="818908"/>
            <a:ext cx="742522" cy="1351798"/>
          </a:xfrm>
          <a:custGeom>
            <a:avLst/>
            <a:gdLst>
              <a:gd name="connsiteX0" fmla="*/ 362129 w 742522"/>
              <a:gd name="connsiteY0" fmla="*/ 1351798 h 1351798"/>
              <a:gd name="connsiteX1" fmla="*/ 445618 w 742522"/>
              <a:gd name="connsiteY1" fmla="*/ 1228553 h 1351798"/>
              <a:gd name="connsiteX2" fmla="*/ 588742 w 742522"/>
              <a:gd name="connsiteY2" fmla="*/ 1093381 h 1351798"/>
              <a:gd name="connsiteX3" fmla="*/ 656328 w 742522"/>
              <a:gd name="connsiteY3" fmla="*/ 1025795 h 1351798"/>
              <a:gd name="connsiteX4" fmla="*/ 688133 w 742522"/>
              <a:gd name="connsiteY4" fmla="*/ 1053624 h 1351798"/>
              <a:gd name="connsiteX5" fmla="*/ 727889 w 742522"/>
              <a:gd name="connsiteY5" fmla="*/ 990014 h 1351798"/>
              <a:gd name="connsiteX6" fmla="*/ 739816 w 742522"/>
              <a:gd name="connsiteY6" fmla="*/ 886647 h 1351798"/>
              <a:gd name="connsiteX7" fmla="*/ 680182 w 742522"/>
              <a:gd name="connsiteY7" fmla="*/ 779304 h 1351798"/>
              <a:gd name="connsiteX8" fmla="*/ 624523 w 742522"/>
              <a:gd name="connsiteY8" fmla="*/ 664010 h 1351798"/>
              <a:gd name="connsiteX9" fmla="*/ 576815 w 742522"/>
              <a:gd name="connsiteY9" fmla="*/ 592449 h 1351798"/>
              <a:gd name="connsiteX10" fmla="*/ 648376 w 742522"/>
              <a:gd name="connsiteY10" fmla="*/ 524862 h 1351798"/>
              <a:gd name="connsiteX11" fmla="*/ 688133 w 742522"/>
              <a:gd name="connsiteY11" fmla="*/ 449325 h 1351798"/>
              <a:gd name="connsiteX12" fmla="*/ 676206 w 742522"/>
              <a:gd name="connsiteY12" fmla="*/ 345958 h 1351798"/>
              <a:gd name="connsiteX13" fmla="*/ 664279 w 742522"/>
              <a:gd name="connsiteY13" fmla="*/ 294275 h 1351798"/>
              <a:gd name="connsiteX14" fmla="*/ 664279 w 742522"/>
              <a:gd name="connsiteY14" fmla="*/ 194883 h 1351798"/>
              <a:gd name="connsiteX15" fmla="*/ 624523 w 742522"/>
              <a:gd name="connsiteY15" fmla="*/ 115370 h 1351798"/>
              <a:gd name="connsiteX16" fmla="*/ 588742 w 742522"/>
              <a:gd name="connsiteY16" fmla="*/ 76 h 1351798"/>
              <a:gd name="connsiteX17" fmla="*/ 576815 w 742522"/>
              <a:gd name="connsiteY17" fmla="*/ 99468 h 1351798"/>
              <a:gd name="connsiteX18" fmla="*/ 572839 w 742522"/>
              <a:gd name="connsiteY18" fmla="*/ 210786 h 1351798"/>
              <a:gd name="connsiteX19" fmla="*/ 592717 w 742522"/>
              <a:gd name="connsiteY19" fmla="*/ 274396 h 1351798"/>
              <a:gd name="connsiteX20" fmla="*/ 552961 w 742522"/>
              <a:gd name="connsiteY20" fmla="*/ 365836 h 1351798"/>
              <a:gd name="connsiteX21" fmla="*/ 541034 w 742522"/>
              <a:gd name="connsiteY21" fmla="*/ 345958 h 1351798"/>
              <a:gd name="connsiteX22" fmla="*/ 497302 w 742522"/>
              <a:gd name="connsiteY22" fmla="*/ 270421 h 1351798"/>
              <a:gd name="connsiteX23" fmla="*/ 401886 w 742522"/>
              <a:gd name="connsiteY23" fmla="*/ 186932 h 1351798"/>
              <a:gd name="connsiteX24" fmla="*/ 346227 w 742522"/>
              <a:gd name="connsiteY24" fmla="*/ 131273 h 1351798"/>
              <a:gd name="connsiteX25" fmla="*/ 298519 w 742522"/>
              <a:gd name="connsiteY25" fmla="*/ 87541 h 1351798"/>
              <a:gd name="connsiteX26" fmla="*/ 262738 w 742522"/>
              <a:gd name="connsiteY26" fmla="*/ 39833 h 1351798"/>
              <a:gd name="connsiteX27" fmla="*/ 286592 w 742522"/>
              <a:gd name="connsiteY27" fmla="*/ 135249 h 1351798"/>
              <a:gd name="connsiteX28" fmla="*/ 354178 w 742522"/>
              <a:gd name="connsiteY28" fmla="*/ 230664 h 1351798"/>
              <a:gd name="connsiteX29" fmla="*/ 354178 w 742522"/>
              <a:gd name="connsiteY29" fmla="*/ 302226 h 1351798"/>
              <a:gd name="connsiteX30" fmla="*/ 374056 w 742522"/>
              <a:gd name="connsiteY30" fmla="*/ 369812 h 1351798"/>
              <a:gd name="connsiteX31" fmla="*/ 385983 w 742522"/>
              <a:gd name="connsiteY31" fmla="*/ 409569 h 1351798"/>
              <a:gd name="connsiteX32" fmla="*/ 338276 w 742522"/>
              <a:gd name="connsiteY32" fmla="*/ 334031 h 1351798"/>
              <a:gd name="connsiteX33" fmla="*/ 258763 w 742522"/>
              <a:gd name="connsiteY33" fmla="*/ 353909 h 1351798"/>
              <a:gd name="connsiteX34" fmla="*/ 211055 w 742522"/>
              <a:gd name="connsiteY34" fmla="*/ 341982 h 1351798"/>
              <a:gd name="connsiteX35" fmla="*/ 159371 w 742522"/>
              <a:gd name="connsiteY35" fmla="*/ 318129 h 1351798"/>
              <a:gd name="connsiteX36" fmla="*/ 59980 w 742522"/>
              <a:gd name="connsiteY36" fmla="*/ 278372 h 1351798"/>
              <a:gd name="connsiteX37" fmla="*/ 4321 w 742522"/>
              <a:gd name="connsiteY37" fmla="*/ 234640 h 1351798"/>
              <a:gd name="connsiteX38" fmla="*/ 16248 w 742522"/>
              <a:gd name="connsiteY38" fmla="*/ 282348 h 1351798"/>
              <a:gd name="connsiteX39" fmla="*/ 115639 w 742522"/>
              <a:gd name="connsiteY39" fmla="*/ 357885 h 1351798"/>
              <a:gd name="connsiteX40" fmla="*/ 195152 w 742522"/>
              <a:gd name="connsiteY40" fmla="*/ 413544 h 1351798"/>
              <a:gd name="connsiteX41" fmla="*/ 234909 w 742522"/>
              <a:gd name="connsiteY41" fmla="*/ 437398 h 1351798"/>
              <a:gd name="connsiteX42" fmla="*/ 282616 w 742522"/>
              <a:gd name="connsiteY42" fmla="*/ 485106 h 1351798"/>
              <a:gd name="connsiteX43" fmla="*/ 302495 w 742522"/>
              <a:gd name="connsiteY43" fmla="*/ 485106 h 1351798"/>
              <a:gd name="connsiteX44" fmla="*/ 242860 w 742522"/>
              <a:gd name="connsiteY44" fmla="*/ 489082 h 1351798"/>
              <a:gd name="connsiteX45" fmla="*/ 207079 w 742522"/>
              <a:gd name="connsiteY45" fmla="*/ 536789 h 1351798"/>
              <a:gd name="connsiteX46" fmla="*/ 147444 w 742522"/>
              <a:gd name="connsiteY46" fmla="*/ 564619 h 1351798"/>
              <a:gd name="connsiteX47" fmla="*/ 119615 w 742522"/>
              <a:gd name="connsiteY47" fmla="*/ 564619 h 1351798"/>
              <a:gd name="connsiteX48" fmla="*/ 28175 w 742522"/>
              <a:gd name="connsiteY48" fmla="*/ 564619 h 1351798"/>
              <a:gd name="connsiteX49" fmla="*/ 119615 w 742522"/>
              <a:gd name="connsiteY49" fmla="*/ 608351 h 1351798"/>
              <a:gd name="connsiteX50" fmla="*/ 207079 w 742522"/>
              <a:gd name="connsiteY50" fmla="*/ 636181 h 1351798"/>
              <a:gd name="connsiteX51" fmla="*/ 274665 w 742522"/>
              <a:gd name="connsiteY51" fmla="*/ 624254 h 1351798"/>
              <a:gd name="connsiteX52" fmla="*/ 374056 w 742522"/>
              <a:gd name="connsiteY52" fmla="*/ 636181 h 1351798"/>
              <a:gd name="connsiteX53" fmla="*/ 378032 w 742522"/>
              <a:gd name="connsiteY53" fmla="*/ 616302 h 1351798"/>
              <a:gd name="connsiteX54" fmla="*/ 465496 w 742522"/>
              <a:gd name="connsiteY54" fmla="*/ 687864 h 1351798"/>
              <a:gd name="connsiteX55" fmla="*/ 560912 w 742522"/>
              <a:gd name="connsiteY55" fmla="*/ 795207 h 1351798"/>
              <a:gd name="connsiteX56" fmla="*/ 572839 w 742522"/>
              <a:gd name="connsiteY56" fmla="*/ 842915 h 1351798"/>
              <a:gd name="connsiteX57" fmla="*/ 560912 w 742522"/>
              <a:gd name="connsiteY57" fmla="*/ 902549 h 1351798"/>
              <a:gd name="connsiteX58" fmla="*/ 489350 w 742522"/>
              <a:gd name="connsiteY58" fmla="*/ 986038 h 1351798"/>
              <a:gd name="connsiteX59" fmla="*/ 437667 w 742522"/>
              <a:gd name="connsiteY59" fmla="*/ 1013868 h 1351798"/>
              <a:gd name="connsiteX60" fmla="*/ 370081 w 742522"/>
              <a:gd name="connsiteY60" fmla="*/ 1057600 h 1351798"/>
              <a:gd name="connsiteX61" fmla="*/ 270689 w 742522"/>
              <a:gd name="connsiteY61" fmla="*/ 1061575 h 135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742522" h="1351798">
                <a:moveTo>
                  <a:pt x="362129" y="1351798"/>
                </a:moveTo>
                <a:cubicBezTo>
                  <a:pt x="384989" y="1311710"/>
                  <a:pt x="407849" y="1271622"/>
                  <a:pt x="445618" y="1228553"/>
                </a:cubicBezTo>
                <a:cubicBezTo>
                  <a:pt x="483387" y="1185484"/>
                  <a:pt x="553624" y="1127174"/>
                  <a:pt x="588742" y="1093381"/>
                </a:cubicBezTo>
                <a:cubicBezTo>
                  <a:pt x="623860" y="1059588"/>
                  <a:pt x="639763" y="1032421"/>
                  <a:pt x="656328" y="1025795"/>
                </a:cubicBezTo>
                <a:cubicBezTo>
                  <a:pt x="672893" y="1019169"/>
                  <a:pt x="676206" y="1059587"/>
                  <a:pt x="688133" y="1053624"/>
                </a:cubicBezTo>
                <a:cubicBezTo>
                  <a:pt x="700060" y="1047661"/>
                  <a:pt x="719275" y="1017843"/>
                  <a:pt x="727889" y="990014"/>
                </a:cubicBezTo>
                <a:cubicBezTo>
                  <a:pt x="736503" y="962185"/>
                  <a:pt x="747767" y="921765"/>
                  <a:pt x="739816" y="886647"/>
                </a:cubicBezTo>
                <a:cubicBezTo>
                  <a:pt x="731865" y="851529"/>
                  <a:pt x="699397" y="816410"/>
                  <a:pt x="680182" y="779304"/>
                </a:cubicBezTo>
                <a:cubicBezTo>
                  <a:pt x="660967" y="742198"/>
                  <a:pt x="641751" y="695152"/>
                  <a:pt x="624523" y="664010"/>
                </a:cubicBezTo>
                <a:cubicBezTo>
                  <a:pt x="607295" y="632868"/>
                  <a:pt x="572839" y="615640"/>
                  <a:pt x="576815" y="592449"/>
                </a:cubicBezTo>
                <a:cubicBezTo>
                  <a:pt x="580791" y="569258"/>
                  <a:pt x="629823" y="548716"/>
                  <a:pt x="648376" y="524862"/>
                </a:cubicBezTo>
                <a:cubicBezTo>
                  <a:pt x="666929" y="501008"/>
                  <a:pt x="683495" y="479142"/>
                  <a:pt x="688133" y="449325"/>
                </a:cubicBezTo>
                <a:cubicBezTo>
                  <a:pt x="692771" y="419508"/>
                  <a:pt x="680182" y="371800"/>
                  <a:pt x="676206" y="345958"/>
                </a:cubicBezTo>
                <a:cubicBezTo>
                  <a:pt x="672230" y="320116"/>
                  <a:pt x="666267" y="319454"/>
                  <a:pt x="664279" y="294275"/>
                </a:cubicBezTo>
                <a:cubicBezTo>
                  <a:pt x="662291" y="269096"/>
                  <a:pt x="670905" y="224700"/>
                  <a:pt x="664279" y="194883"/>
                </a:cubicBezTo>
                <a:cubicBezTo>
                  <a:pt x="657653" y="165066"/>
                  <a:pt x="637112" y="147838"/>
                  <a:pt x="624523" y="115370"/>
                </a:cubicBezTo>
                <a:cubicBezTo>
                  <a:pt x="611934" y="82902"/>
                  <a:pt x="596693" y="2726"/>
                  <a:pt x="588742" y="76"/>
                </a:cubicBezTo>
                <a:cubicBezTo>
                  <a:pt x="580791" y="-2574"/>
                  <a:pt x="579466" y="64350"/>
                  <a:pt x="576815" y="99468"/>
                </a:cubicBezTo>
                <a:cubicBezTo>
                  <a:pt x="574165" y="134586"/>
                  <a:pt x="570189" y="181631"/>
                  <a:pt x="572839" y="210786"/>
                </a:cubicBezTo>
                <a:cubicBezTo>
                  <a:pt x="575489" y="239941"/>
                  <a:pt x="596030" y="248554"/>
                  <a:pt x="592717" y="274396"/>
                </a:cubicBezTo>
                <a:cubicBezTo>
                  <a:pt x="589404" y="300238"/>
                  <a:pt x="561575" y="353909"/>
                  <a:pt x="552961" y="365836"/>
                </a:cubicBezTo>
                <a:cubicBezTo>
                  <a:pt x="544347" y="377763"/>
                  <a:pt x="550310" y="361860"/>
                  <a:pt x="541034" y="345958"/>
                </a:cubicBezTo>
                <a:cubicBezTo>
                  <a:pt x="531758" y="330056"/>
                  <a:pt x="520493" y="296925"/>
                  <a:pt x="497302" y="270421"/>
                </a:cubicBezTo>
                <a:cubicBezTo>
                  <a:pt x="474111" y="243917"/>
                  <a:pt x="427065" y="210123"/>
                  <a:pt x="401886" y="186932"/>
                </a:cubicBezTo>
                <a:cubicBezTo>
                  <a:pt x="376707" y="163741"/>
                  <a:pt x="363455" y="147838"/>
                  <a:pt x="346227" y="131273"/>
                </a:cubicBezTo>
                <a:cubicBezTo>
                  <a:pt x="328999" y="114708"/>
                  <a:pt x="312434" y="102781"/>
                  <a:pt x="298519" y="87541"/>
                </a:cubicBezTo>
                <a:cubicBezTo>
                  <a:pt x="284604" y="72301"/>
                  <a:pt x="264726" y="31882"/>
                  <a:pt x="262738" y="39833"/>
                </a:cubicBezTo>
                <a:cubicBezTo>
                  <a:pt x="260750" y="47784"/>
                  <a:pt x="271352" y="103444"/>
                  <a:pt x="286592" y="135249"/>
                </a:cubicBezTo>
                <a:cubicBezTo>
                  <a:pt x="301832" y="167054"/>
                  <a:pt x="342914" y="202835"/>
                  <a:pt x="354178" y="230664"/>
                </a:cubicBezTo>
                <a:cubicBezTo>
                  <a:pt x="365442" y="258493"/>
                  <a:pt x="350865" y="279035"/>
                  <a:pt x="354178" y="302226"/>
                </a:cubicBezTo>
                <a:cubicBezTo>
                  <a:pt x="357491" y="325417"/>
                  <a:pt x="368755" y="351921"/>
                  <a:pt x="374056" y="369812"/>
                </a:cubicBezTo>
                <a:cubicBezTo>
                  <a:pt x="379357" y="387702"/>
                  <a:pt x="391946" y="415532"/>
                  <a:pt x="385983" y="409569"/>
                </a:cubicBezTo>
                <a:cubicBezTo>
                  <a:pt x="380020" y="403606"/>
                  <a:pt x="359479" y="343308"/>
                  <a:pt x="338276" y="334031"/>
                </a:cubicBezTo>
                <a:cubicBezTo>
                  <a:pt x="317073" y="324754"/>
                  <a:pt x="279966" y="352584"/>
                  <a:pt x="258763" y="353909"/>
                </a:cubicBezTo>
                <a:cubicBezTo>
                  <a:pt x="237560" y="355234"/>
                  <a:pt x="227620" y="347945"/>
                  <a:pt x="211055" y="341982"/>
                </a:cubicBezTo>
                <a:cubicBezTo>
                  <a:pt x="194490" y="336019"/>
                  <a:pt x="184550" y="328731"/>
                  <a:pt x="159371" y="318129"/>
                </a:cubicBezTo>
                <a:cubicBezTo>
                  <a:pt x="134192" y="307527"/>
                  <a:pt x="85822" y="292287"/>
                  <a:pt x="59980" y="278372"/>
                </a:cubicBezTo>
                <a:cubicBezTo>
                  <a:pt x="34138" y="264457"/>
                  <a:pt x="11610" y="233977"/>
                  <a:pt x="4321" y="234640"/>
                </a:cubicBezTo>
                <a:cubicBezTo>
                  <a:pt x="-2968" y="235303"/>
                  <a:pt x="-2305" y="261807"/>
                  <a:pt x="16248" y="282348"/>
                </a:cubicBezTo>
                <a:cubicBezTo>
                  <a:pt x="34801" y="302889"/>
                  <a:pt x="85822" y="336019"/>
                  <a:pt x="115639" y="357885"/>
                </a:cubicBezTo>
                <a:cubicBezTo>
                  <a:pt x="145456" y="379751"/>
                  <a:pt x="175274" y="400292"/>
                  <a:pt x="195152" y="413544"/>
                </a:cubicBezTo>
                <a:cubicBezTo>
                  <a:pt x="215030" y="426796"/>
                  <a:pt x="220332" y="425471"/>
                  <a:pt x="234909" y="437398"/>
                </a:cubicBezTo>
                <a:cubicBezTo>
                  <a:pt x="249486" y="449325"/>
                  <a:pt x="271352" y="477155"/>
                  <a:pt x="282616" y="485106"/>
                </a:cubicBezTo>
                <a:cubicBezTo>
                  <a:pt x="293880" y="493057"/>
                  <a:pt x="309121" y="484443"/>
                  <a:pt x="302495" y="485106"/>
                </a:cubicBezTo>
                <a:cubicBezTo>
                  <a:pt x="295869" y="485769"/>
                  <a:pt x="258763" y="480468"/>
                  <a:pt x="242860" y="489082"/>
                </a:cubicBezTo>
                <a:cubicBezTo>
                  <a:pt x="226957" y="497696"/>
                  <a:pt x="222982" y="524199"/>
                  <a:pt x="207079" y="536789"/>
                </a:cubicBezTo>
                <a:cubicBezTo>
                  <a:pt x="191176" y="549379"/>
                  <a:pt x="162021" y="559981"/>
                  <a:pt x="147444" y="564619"/>
                </a:cubicBezTo>
                <a:cubicBezTo>
                  <a:pt x="132867" y="569257"/>
                  <a:pt x="119615" y="564619"/>
                  <a:pt x="119615" y="564619"/>
                </a:cubicBezTo>
                <a:cubicBezTo>
                  <a:pt x="99737" y="564619"/>
                  <a:pt x="28175" y="557330"/>
                  <a:pt x="28175" y="564619"/>
                </a:cubicBezTo>
                <a:cubicBezTo>
                  <a:pt x="28175" y="571908"/>
                  <a:pt x="89798" y="596424"/>
                  <a:pt x="119615" y="608351"/>
                </a:cubicBezTo>
                <a:cubicBezTo>
                  <a:pt x="149432" y="620278"/>
                  <a:pt x="181237" y="633531"/>
                  <a:pt x="207079" y="636181"/>
                </a:cubicBezTo>
                <a:cubicBezTo>
                  <a:pt x="232921" y="638831"/>
                  <a:pt x="246836" y="624254"/>
                  <a:pt x="274665" y="624254"/>
                </a:cubicBezTo>
                <a:cubicBezTo>
                  <a:pt x="302494" y="624254"/>
                  <a:pt x="356828" y="637506"/>
                  <a:pt x="374056" y="636181"/>
                </a:cubicBezTo>
                <a:cubicBezTo>
                  <a:pt x="391284" y="634856"/>
                  <a:pt x="362792" y="607688"/>
                  <a:pt x="378032" y="616302"/>
                </a:cubicBezTo>
                <a:cubicBezTo>
                  <a:pt x="393272" y="624916"/>
                  <a:pt x="435016" y="658047"/>
                  <a:pt x="465496" y="687864"/>
                </a:cubicBezTo>
                <a:cubicBezTo>
                  <a:pt x="495976" y="717681"/>
                  <a:pt x="543022" y="769365"/>
                  <a:pt x="560912" y="795207"/>
                </a:cubicBezTo>
                <a:cubicBezTo>
                  <a:pt x="578802" y="821049"/>
                  <a:pt x="572839" y="825025"/>
                  <a:pt x="572839" y="842915"/>
                </a:cubicBezTo>
                <a:cubicBezTo>
                  <a:pt x="572839" y="860805"/>
                  <a:pt x="574827" y="878695"/>
                  <a:pt x="560912" y="902549"/>
                </a:cubicBezTo>
                <a:cubicBezTo>
                  <a:pt x="546997" y="926403"/>
                  <a:pt x="509891" y="967485"/>
                  <a:pt x="489350" y="986038"/>
                </a:cubicBezTo>
                <a:cubicBezTo>
                  <a:pt x="468809" y="1004591"/>
                  <a:pt x="457545" y="1001941"/>
                  <a:pt x="437667" y="1013868"/>
                </a:cubicBezTo>
                <a:cubicBezTo>
                  <a:pt x="417789" y="1025795"/>
                  <a:pt x="397911" y="1049649"/>
                  <a:pt x="370081" y="1057600"/>
                </a:cubicBezTo>
                <a:cubicBezTo>
                  <a:pt x="342251" y="1065551"/>
                  <a:pt x="306470" y="1063563"/>
                  <a:pt x="270689" y="1061575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5629459" y="3063814"/>
            <a:ext cx="1202088" cy="928049"/>
          </a:xfrm>
          <a:custGeom>
            <a:avLst/>
            <a:gdLst>
              <a:gd name="connsiteX0" fmla="*/ 262458 w 1202088"/>
              <a:gd name="connsiteY0" fmla="*/ 474516 h 928049"/>
              <a:gd name="connsiteX1" fmla="*/ 155115 w 1202088"/>
              <a:gd name="connsiteY1" fmla="*/ 442711 h 928049"/>
              <a:gd name="connsiteX2" fmla="*/ 83553 w 1202088"/>
              <a:gd name="connsiteY2" fmla="*/ 466565 h 928049"/>
              <a:gd name="connsiteX3" fmla="*/ 31870 w 1202088"/>
              <a:gd name="connsiteY3" fmla="*/ 542103 h 928049"/>
              <a:gd name="connsiteX4" fmla="*/ 64 w 1202088"/>
              <a:gd name="connsiteY4" fmla="*/ 665348 h 928049"/>
              <a:gd name="connsiteX5" fmla="*/ 39821 w 1202088"/>
              <a:gd name="connsiteY5" fmla="*/ 768715 h 928049"/>
              <a:gd name="connsiteX6" fmla="*/ 115358 w 1202088"/>
              <a:gd name="connsiteY6" fmla="*/ 832325 h 928049"/>
              <a:gd name="connsiteX7" fmla="*/ 238604 w 1202088"/>
              <a:gd name="connsiteY7" fmla="*/ 832325 h 928049"/>
              <a:gd name="connsiteX8" fmla="*/ 330044 w 1202088"/>
              <a:gd name="connsiteY8" fmla="*/ 868106 h 928049"/>
              <a:gd name="connsiteX9" fmla="*/ 385703 w 1202088"/>
              <a:gd name="connsiteY9" fmla="*/ 884009 h 928049"/>
              <a:gd name="connsiteX10" fmla="*/ 429435 w 1202088"/>
              <a:gd name="connsiteY10" fmla="*/ 919789 h 928049"/>
              <a:gd name="connsiteX11" fmla="*/ 469191 w 1202088"/>
              <a:gd name="connsiteY11" fmla="*/ 923765 h 928049"/>
              <a:gd name="connsiteX12" fmla="*/ 532802 w 1202088"/>
              <a:gd name="connsiteY12" fmla="*/ 868106 h 928049"/>
              <a:gd name="connsiteX13" fmla="*/ 616291 w 1202088"/>
              <a:gd name="connsiteY13" fmla="*/ 740885 h 928049"/>
              <a:gd name="connsiteX14" fmla="*/ 675925 w 1202088"/>
              <a:gd name="connsiteY14" fmla="*/ 661372 h 928049"/>
              <a:gd name="connsiteX15" fmla="*/ 799171 w 1202088"/>
              <a:gd name="connsiteY15" fmla="*/ 637518 h 928049"/>
              <a:gd name="connsiteX16" fmla="*/ 850854 w 1202088"/>
              <a:gd name="connsiteY16" fmla="*/ 601737 h 928049"/>
              <a:gd name="connsiteX17" fmla="*/ 954221 w 1202088"/>
              <a:gd name="connsiteY17" fmla="*/ 589810 h 928049"/>
              <a:gd name="connsiteX18" fmla="*/ 1041685 w 1202088"/>
              <a:gd name="connsiteY18" fmla="*/ 514273 h 928049"/>
              <a:gd name="connsiteX19" fmla="*/ 1133125 w 1202088"/>
              <a:gd name="connsiteY19" fmla="*/ 498370 h 928049"/>
              <a:gd name="connsiteX20" fmla="*/ 1200711 w 1202088"/>
              <a:gd name="connsiteY20" fmla="*/ 458614 h 928049"/>
              <a:gd name="connsiteX21" fmla="*/ 1168906 w 1202088"/>
              <a:gd name="connsiteY21" fmla="*/ 450663 h 928049"/>
              <a:gd name="connsiteX22" fmla="*/ 1057588 w 1202088"/>
              <a:gd name="connsiteY22" fmla="*/ 454638 h 928049"/>
              <a:gd name="connsiteX23" fmla="*/ 986026 w 1202088"/>
              <a:gd name="connsiteY23" fmla="*/ 454638 h 928049"/>
              <a:gd name="connsiteX24" fmla="*/ 950245 w 1202088"/>
              <a:gd name="connsiteY24" fmla="*/ 422833 h 928049"/>
              <a:gd name="connsiteX25" fmla="*/ 870732 w 1202088"/>
              <a:gd name="connsiteY25" fmla="*/ 442711 h 928049"/>
              <a:gd name="connsiteX26" fmla="*/ 886635 w 1202088"/>
              <a:gd name="connsiteY26" fmla="*/ 402955 h 928049"/>
              <a:gd name="connsiteX27" fmla="*/ 950245 w 1202088"/>
              <a:gd name="connsiteY27" fmla="*/ 359223 h 928049"/>
              <a:gd name="connsiteX28" fmla="*/ 974099 w 1202088"/>
              <a:gd name="connsiteY28" fmla="*/ 295612 h 928049"/>
              <a:gd name="connsiteX29" fmla="*/ 993978 w 1202088"/>
              <a:gd name="connsiteY29" fmla="*/ 216099 h 928049"/>
              <a:gd name="connsiteX30" fmla="*/ 1049637 w 1202088"/>
              <a:gd name="connsiteY30" fmla="*/ 61049 h 928049"/>
              <a:gd name="connsiteX31" fmla="*/ 962172 w 1202088"/>
              <a:gd name="connsiteY31" fmla="*/ 192245 h 928049"/>
              <a:gd name="connsiteX32" fmla="*/ 902538 w 1202088"/>
              <a:gd name="connsiteY32" fmla="*/ 251880 h 928049"/>
              <a:gd name="connsiteX33" fmla="*/ 815073 w 1202088"/>
              <a:gd name="connsiteY33" fmla="*/ 303563 h 928049"/>
              <a:gd name="connsiteX34" fmla="*/ 763390 w 1202088"/>
              <a:gd name="connsiteY34" fmla="*/ 383076 h 928049"/>
              <a:gd name="connsiteX35" fmla="*/ 795195 w 1202088"/>
              <a:gd name="connsiteY35" fmla="*/ 295612 h 928049"/>
              <a:gd name="connsiteX36" fmla="*/ 783268 w 1202088"/>
              <a:gd name="connsiteY36" fmla="*/ 243929 h 928049"/>
              <a:gd name="connsiteX37" fmla="*/ 767365 w 1202088"/>
              <a:gd name="connsiteY37" fmla="*/ 200196 h 928049"/>
              <a:gd name="connsiteX38" fmla="*/ 759414 w 1202088"/>
              <a:gd name="connsiteY38" fmla="*/ 176343 h 928049"/>
              <a:gd name="connsiteX39" fmla="*/ 743511 w 1202088"/>
              <a:gd name="connsiteY39" fmla="*/ 41170 h 928049"/>
              <a:gd name="connsiteX40" fmla="*/ 739536 w 1202088"/>
              <a:gd name="connsiteY40" fmla="*/ 1414 h 928049"/>
              <a:gd name="connsiteX41" fmla="*/ 715682 w 1202088"/>
              <a:gd name="connsiteY41" fmla="*/ 80927 h 928049"/>
              <a:gd name="connsiteX42" fmla="*/ 687852 w 1202088"/>
              <a:gd name="connsiteY42" fmla="*/ 180318 h 928049"/>
              <a:gd name="connsiteX43" fmla="*/ 648096 w 1202088"/>
              <a:gd name="connsiteY43" fmla="*/ 251880 h 928049"/>
              <a:gd name="connsiteX44" fmla="*/ 632193 w 1202088"/>
              <a:gd name="connsiteY44" fmla="*/ 315490 h 928049"/>
              <a:gd name="connsiteX45" fmla="*/ 632193 w 1202088"/>
              <a:gd name="connsiteY45" fmla="*/ 379101 h 928049"/>
              <a:gd name="connsiteX46" fmla="*/ 600388 w 1202088"/>
              <a:gd name="connsiteY46" fmla="*/ 331393 h 928049"/>
              <a:gd name="connsiteX47" fmla="*/ 576534 w 1202088"/>
              <a:gd name="connsiteY47" fmla="*/ 295612 h 928049"/>
              <a:gd name="connsiteX48" fmla="*/ 568583 w 1202088"/>
              <a:gd name="connsiteY48" fmla="*/ 208148 h 928049"/>
              <a:gd name="connsiteX49" fmla="*/ 580510 w 1202088"/>
              <a:gd name="connsiteY49" fmla="*/ 132610 h 928049"/>
              <a:gd name="connsiteX50" fmla="*/ 564607 w 1202088"/>
              <a:gd name="connsiteY50" fmla="*/ 92854 h 928049"/>
              <a:gd name="connsiteX51" fmla="*/ 560631 w 1202088"/>
              <a:gd name="connsiteY51" fmla="*/ 80927 h 928049"/>
              <a:gd name="connsiteX52" fmla="*/ 532802 w 1202088"/>
              <a:gd name="connsiteY52" fmla="*/ 176343 h 928049"/>
              <a:gd name="connsiteX53" fmla="*/ 532802 w 1202088"/>
              <a:gd name="connsiteY53" fmla="*/ 259831 h 928049"/>
              <a:gd name="connsiteX54" fmla="*/ 520875 w 1202088"/>
              <a:gd name="connsiteY54" fmla="*/ 327417 h 928049"/>
              <a:gd name="connsiteX55" fmla="*/ 504972 w 1202088"/>
              <a:gd name="connsiteY55" fmla="*/ 402955 h 928049"/>
              <a:gd name="connsiteX56" fmla="*/ 560631 w 1202088"/>
              <a:gd name="connsiteY56" fmla="*/ 482468 h 928049"/>
              <a:gd name="connsiteX57" fmla="*/ 596412 w 1202088"/>
              <a:gd name="connsiteY57" fmla="*/ 538127 h 928049"/>
              <a:gd name="connsiteX58" fmla="*/ 592437 w 1202088"/>
              <a:gd name="connsiteY58" fmla="*/ 581859 h 928049"/>
              <a:gd name="connsiteX59" fmla="*/ 544729 w 1202088"/>
              <a:gd name="connsiteY59" fmla="*/ 625591 h 928049"/>
              <a:gd name="connsiteX60" fmla="*/ 497021 w 1202088"/>
              <a:gd name="connsiteY60" fmla="*/ 693177 h 928049"/>
              <a:gd name="connsiteX61" fmla="*/ 473167 w 1202088"/>
              <a:gd name="connsiteY61" fmla="*/ 756788 h 928049"/>
              <a:gd name="connsiteX62" fmla="*/ 457264 w 1202088"/>
              <a:gd name="connsiteY62" fmla="*/ 772690 h 928049"/>
              <a:gd name="connsiteX63" fmla="*/ 409557 w 1202088"/>
              <a:gd name="connsiteY63" fmla="*/ 721007 h 928049"/>
              <a:gd name="connsiteX64" fmla="*/ 365824 w 1202088"/>
              <a:gd name="connsiteY64" fmla="*/ 617640 h 928049"/>
              <a:gd name="connsiteX65" fmla="*/ 306190 w 1202088"/>
              <a:gd name="connsiteY65" fmla="*/ 526200 h 928049"/>
              <a:gd name="connsiteX66" fmla="*/ 262458 w 1202088"/>
              <a:gd name="connsiteY66" fmla="*/ 474516 h 928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202088" h="928049">
                <a:moveTo>
                  <a:pt x="262458" y="474516"/>
                </a:moveTo>
                <a:cubicBezTo>
                  <a:pt x="237279" y="460601"/>
                  <a:pt x="184932" y="444036"/>
                  <a:pt x="155115" y="442711"/>
                </a:cubicBezTo>
                <a:cubicBezTo>
                  <a:pt x="125298" y="441386"/>
                  <a:pt x="104094" y="450000"/>
                  <a:pt x="83553" y="466565"/>
                </a:cubicBezTo>
                <a:cubicBezTo>
                  <a:pt x="63012" y="483130"/>
                  <a:pt x="45785" y="508972"/>
                  <a:pt x="31870" y="542103"/>
                </a:cubicBezTo>
                <a:cubicBezTo>
                  <a:pt x="17955" y="575234"/>
                  <a:pt x="-1261" y="627579"/>
                  <a:pt x="64" y="665348"/>
                </a:cubicBezTo>
                <a:cubicBezTo>
                  <a:pt x="1389" y="703117"/>
                  <a:pt x="20605" y="740886"/>
                  <a:pt x="39821" y="768715"/>
                </a:cubicBezTo>
                <a:cubicBezTo>
                  <a:pt x="59037" y="796545"/>
                  <a:pt x="82227" y="821723"/>
                  <a:pt x="115358" y="832325"/>
                </a:cubicBezTo>
                <a:cubicBezTo>
                  <a:pt x="148488" y="842927"/>
                  <a:pt x="202823" y="826362"/>
                  <a:pt x="238604" y="832325"/>
                </a:cubicBezTo>
                <a:cubicBezTo>
                  <a:pt x="274385" y="838289"/>
                  <a:pt x="305528" y="859492"/>
                  <a:pt x="330044" y="868106"/>
                </a:cubicBezTo>
                <a:cubicBezTo>
                  <a:pt x="354561" y="876720"/>
                  <a:pt x="369138" y="875395"/>
                  <a:pt x="385703" y="884009"/>
                </a:cubicBezTo>
                <a:cubicBezTo>
                  <a:pt x="402268" y="892623"/>
                  <a:pt x="415520" y="913163"/>
                  <a:pt x="429435" y="919789"/>
                </a:cubicBezTo>
                <a:cubicBezTo>
                  <a:pt x="443350" y="926415"/>
                  <a:pt x="451963" y="932379"/>
                  <a:pt x="469191" y="923765"/>
                </a:cubicBezTo>
                <a:cubicBezTo>
                  <a:pt x="486419" y="915151"/>
                  <a:pt x="508285" y="898586"/>
                  <a:pt x="532802" y="868106"/>
                </a:cubicBezTo>
                <a:cubicBezTo>
                  <a:pt x="557319" y="837626"/>
                  <a:pt x="592437" y="775341"/>
                  <a:pt x="616291" y="740885"/>
                </a:cubicBezTo>
                <a:cubicBezTo>
                  <a:pt x="640145" y="706429"/>
                  <a:pt x="645445" y="678600"/>
                  <a:pt x="675925" y="661372"/>
                </a:cubicBezTo>
                <a:cubicBezTo>
                  <a:pt x="706405" y="644144"/>
                  <a:pt x="770016" y="647457"/>
                  <a:pt x="799171" y="637518"/>
                </a:cubicBezTo>
                <a:cubicBezTo>
                  <a:pt x="828326" y="627579"/>
                  <a:pt x="825012" y="609688"/>
                  <a:pt x="850854" y="601737"/>
                </a:cubicBezTo>
                <a:cubicBezTo>
                  <a:pt x="876696" y="593786"/>
                  <a:pt x="922416" y="604387"/>
                  <a:pt x="954221" y="589810"/>
                </a:cubicBezTo>
                <a:cubicBezTo>
                  <a:pt x="986026" y="575233"/>
                  <a:pt x="1011868" y="529513"/>
                  <a:pt x="1041685" y="514273"/>
                </a:cubicBezTo>
                <a:cubicBezTo>
                  <a:pt x="1071502" y="499033"/>
                  <a:pt x="1106621" y="507647"/>
                  <a:pt x="1133125" y="498370"/>
                </a:cubicBezTo>
                <a:cubicBezTo>
                  <a:pt x="1159629" y="489094"/>
                  <a:pt x="1194748" y="466565"/>
                  <a:pt x="1200711" y="458614"/>
                </a:cubicBezTo>
                <a:cubicBezTo>
                  <a:pt x="1206675" y="450663"/>
                  <a:pt x="1192760" y="451326"/>
                  <a:pt x="1168906" y="450663"/>
                </a:cubicBezTo>
                <a:lnTo>
                  <a:pt x="1057588" y="454638"/>
                </a:lnTo>
                <a:cubicBezTo>
                  <a:pt x="1027108" y="455300"/>
                  <a:pt x="1003917" y="459939"/>
                  <a:pt x="986026" y="454638"/>
                </a:cubicBezTo>
                <a:cubicBezTo>
                  <a:pt x="968136" y="449337"/>
                  <a:pt x="969461" y="424821"/>
                  <a:pt x="950245" y="422833"/>
                </a:cubicBezTo>
                <a:cubicBezTo>
                  <a:pt x="931029" y="420845"/>
                  <a:pt x="881334" y="446024"/>
                  <a:pt x="870732" y="442711"/>
                </a:cubicBezTo>
                <a:cubicBezTo>
                  <a:pt x="860130" y="439398"/>
                  <a:pt x="873383" y="416870"/>
                  <a:pt x="886635" y="402955"/>
                </a:cubicBezTo>
                <a:cubicBezTo>
                  <a:pt x="899887" y="389040"/>
                  <a:pt x="935668" y="377113"/>
                  <a:pt x="950245" y="359223"/>
                </a:cubicBezTo>
                <a:cubicBezTo>
                  <a:pt x="964822" y="341333"/>
                  <a:pt x="966810" y="319466"/>
                  <a:pt x="974099" y="295612"/>
                </a:cubicBezTo>
                <a:cubicBezTo>
                  <a:pt x="981388" y="271758"/>
                  <a:pt x="981388" y="255193"/>
                  <a:pt x="993978" y="216099"/>
                </a:cubicBezTo>
                <a:cubicBezTo>
                  <a:pt x="1006568" y="177005"/>
                  <a:pt x="1054938" y="65025"/>
                  <a:pt x="1049637" y="61049"/>
                </a:cubicBezTo>
                <a:cubicBezTo>
                  <a:pt x="1044336" y="57073"/>
                  <a:pt x="986689" y="160440"/>
                  <a:pt x="962172" y="192245"/>
                </a:cubicBezTo>
                <a:cubicBezTo>
                  <a:pt x="937656" y="224050"/>
                  <a:pt x="927054" y="233327"/>
                  <a:pt x="902538" y="251880"/>
                </a:cubicBezTo>
                <a:cubicBezTo>
                  <a:pt x="878022" y="270433"/>
                  <a:pt x="838264" y="281697"/>
                  <a:pt x="815073" y="303563"/>
                </a:cubicBezTo>
                <a:cubicBezTo>
                  <a:pt x="791882" y="325429"/>
                  <a:pt x="766703" y="384401"/>
                  <a:pt x="763390" y="383076"/>
                </a:cubicBezTo>
                <a:cubicBezTo>
                  <a:pt x="760077" y="381751"/>
                  <a:pt x="791882" y="318803"/>
                  <a:pt x="795195" y="295612"/>
                </a:cubicBezTo>
                <a:cubicBezTo>
                  <a:pt x="798508" y="272421"/>
                  <a:pt x="787906" y="259832"/>
                  <a:pt x="783268" y="243929"/>
                </a:cubicBezTo>
                <a:cubicBezTo>
                  <a:pt x="778630" y="228026"/>
                  <a:pt x="771341" y="211460"/>
                  <a:pt x="767365" y="200196"/>
                </a:cubicBezTo>
                <a:cubicBezTo>
                  <a:pt x="763389" y="188932"/>
                  <a:pt x="763390" y="202847"/>
                  <a:pt x="759414" y="176343"/>
                </a:cubicBezTo>
                <a:cubicBezTo>
                  <a:pt x="755438" y="149839"/>
                  <a:pt x="746824" y="70325"/>
                  <a:pt x="743511" y="41170"/>
                </a:cubicBezTo>
                <a:cubicBezTo>
                  <a:pt x="740198" y="12015"/>
                  <a:pt x="744174" y="-5212"/>
                  <a:pt x="739536" y="1414"/>
                </a:cubicBezTo>
                <a:cubicBezTo>
                  <a:pt x="734898" y="8040"/>
                  <a:pt x="724296" y="51110"/>
                  <a:pt x="715682" y="80927"/>
                </a:cubicBezTo>
                <a:cubicBezTo>
                  <a:pt x="707068" y="110744"/>
                  <a:pt x="699116" y="151826"/>
                  <a:pt x="687852" y="180318"/>
                </a:cubicBezTo>
                <a:cubicBezTo>
                  <a:pt x="676588" y="208810"/>
                  <a:pt x="657372" y="229351"/>
                  <a:pt x="648096" y="251880"/>
                </a:cubicBezTo>
                <a:cubicBezTo>
                  <a:pt x="638820" y="274409"/>
                  <a:pt x="634844" y="294286"/>
                  <a:pt x="632193" y="315490"/>
                </a:cubicBezTo>
                <a:cubicBezTo>
                  <a:pt x="629542" y="336694"/>
                  <a:pt x="637494" y="376450"/>
                  <a:pt x="632193" y="379101"/>
                </a:cubicBezTo>
                <a:cubicBezTo>
                  <a:pt x="626892" y="381751"/>
                  <a:pt x="600388" y="331393"/>
                  <a:pt x="600388" y="331393"/>
                </a:cubicBezTo>
                <a:cubicBezTo>
                  <a:pt x="591112" y="317478"/>
                  <a:pt x="581835" y="316153"/>
                  <a:pt x="576534" y="295612"/>
                </a:cubicBezTo>
                <a:cubicBezTo>
                  <a:pt x="571233" y="275071"/>
                  <a:pt x="567920" y="235315"/>
                  <a:pt x="568583" y="208148"/>
                </a:cubicBezTo>
                <a:cubicBezTo>
                  <a:pt x="569246" y="180981"/>
                  <a:pt x="581173" y="151826"/>
                  <a:pt x="580510" y="132610"/>
                </a:cubicBezTo>
                <a:cubicBezTo>
                  <a:pt x="579847" y="113394"/>
                  <a:pt x="567920" y="101468"/>
                  <a:pt x="564607" y="92854"/>
                </a:cubicBezTo>
                <a:cubicBezTo>
                  <a:pt x="561294" y="84240"/>
                  <a:pt x="565932" y="67012"/>
                  <a:pt x="560631" y="80927"/>
                </a:cubicBezTo>
                <a:cubicBezTo>
                  <a:pt x="555330" y="94842"/>
                  <a:pt x="537440" y="146526"/>
                  <a:pt x="532802" y="176343"/>
                </a:cubicBezTo>
                <a:cubicBezTo>
                  <a:pt x="528164" y="206160"/>
                  <a:pt x="534790" y="234652"/>
                  <a:pt x="532802" y="259831"/>
                </a:cubicBezTo>
                <a:cubicBezTo>
                  <a:pt x="530814" y="285010"/>
                  <a:pt x="525513" y="303563"/>
                  <a:pt x="520875" y="327417"/>
                </a:cubicBezTo>
                <a:cubicBezTo>
                  <a:pt x="516237" y="351271"/>
                  <a:pt x="498346" y="377113"/>
                  <a:pt x="504972" y="402955"/>
                </a:cubicBezTo>
                <a:cubicBezTo>
                  <a:pt x="511598" y="428797"/>
                  <a:pt x="545391" y="459939"/>
                  <a:pt x="560631" y="482468"/>
                </a:cubicBezTo>
                <a:cubicBezTo>
                  <a:pt x="575871" y="504997"/>
                  <a:pt x="591111" y="521562"/>
                  <a:pt x="596412" y="538127"/>
                </a:cubicBezTo>
                <a:cubicBezTo>
                  <a:pt x="601713" y="554692"/>
                  <a:pt x="601051" y="567282"/>
                  <a:pt x="592437" y="581859"/>
                </a:cubicBezTo>
                <a:cubicBezTo>
                  <a:pt x="583823" y="596436"/>
                  <a:pt x="560632" y="607038"/>
                  <a:pt x="544729" y="625591"/>
                </a:cubicBezTo>
                <a:cubicBezTo>
                  <a:pt x="528826" y="644144"/>
                  <a:pt x="508948" y="671311"/>
                  <a:pt x="497021" y="693177"/>
                </a:cubicBezTo>
                <a:cubicBezTo>
                  <a:pt x="485094" y="715043"/>
                  <a:pt x="479793" y="743536"/>
                  <a:pt x="473167" y="756788"/>
                </a:cubicBezTo>
                <a:cubicBezTo>
                  <a:pt x="466541" y="770040"/>
                  <a:pt x="467866" y="778654"/>
                  <a:pt x="457264" y="772690"/>
                </a:cubicBezTo>
                <a:cubicBezTo>
                  <a:pt x="446662" y="766727"/>
                  <a:pt x="424797" y="746849"/>
                  <a:pt x="409557" y="721007"/>
                </a:cubicBezTo>
                <a:cubicBezTo>
                  <a:pt x="394317" y="695165"/>
                  <a:pt x="383052" y="650108"/>
                  <a:pt x="365824" y="617640"/>
                </a:cubicBezTo>
                <a:cubicBezTo>
                  <a:pt x="348596" y="585172"/>
                  <a:pt x="326068" y="550054"/>
                  <a:pt x="306190" y="526200"/>
                </a:cubicBezTo>
                <a:cubicBezTo>
                  <a:pt x="286312" y="502346"/>
                  <a:pt x="287637" y="488431"/>
                  <a:pt x="262458" y="474516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2983084" y="3235975"/>
            <a:ext cx="1429890" cy="1033875"/>
          </a:xfrm>
          <a:custGeom>
            <a:avLst/>
            <a:gdLst>
              <a:gd name="connsiteX0" fmla="*/ 1068106 w 1429890"/>
              <a:gd name="connsiteY0" fmla="*/ 1033875 h 1033875"/>
              <a:gd name="connsiteX1" fmla="*/ 1044252 w 1429890"/>
              <a:gd name="connsiteY1" fmla="*/ 942435 h 1033875"/>
              <a:gd name="connsiteX2" fmla="*/ 956787 w 1429890"/>
              <a:gd name="connsiteY2" fmla="*/ 914606 h 1033875"/>
              <a:gd name="connsiteX3" fmla="*/ 793786 w 1429890"/>
              <a:gd name="connsiteY3" fmla="*/ 898703 h 1033875"/>
              <a:gd name="connsiteX4" fmla="*/ 718248 w 1429890"/>
              <a:gd name="connsiteY4" fmla="*/ 906655 h 1033875"/>
              <a:gd name="connsiteX5" fmla="*/ 654638 w 1429890"/>
              <a:gd name="connsiteY5" fmla="*/ 858947 h 1033875"/>
              <a:gd name="connsiteX6" fmla="*/ 630784 w 1429890"/>
              <a:gd name="connsiteY6" fmla="*/ 783409 h 1033875"/>
              <a:gd name="connsiteX7" fmla="*/ 606930 w 1429890"/>
              <a:gd name="connsiteY7" fmla="*/ 727750 h 1033875"/>
              <a:gd name="connsiteX8" fmla="*/ 595003 w 1429890"/>
              <a:gd name="connsiteY8" fmla="*/ 664140 h 1033875"/>
              <a:gd name="connsiteX9" fmla="*/ 563198 w 1429890"/>
              <a:gd name="connsiteY9" fmla="*/ 600529 h 1033875"/>
              <a:gd name="connsiteX10" fmla="*/ 499587 w 1429890"/>
              <a:gd name="connsiteY10" fmla="*/ 644262 h 1033875"/>
              <a:gd name="connsiteX11" fmla="*/ 475733 w 1429890"/>
              <a:gd name="connsiteY11" fmla="*/ 668115 h 1033875"/>
              <a:gd name="connsiteX12" fmla="*/ 428026 w 1429890"/>
              <a:gd name="connsiteY12" fmla="*/ 664140 h 1033875"/>
              <a:gd name="connsiteX13" fmla="*/ 372366 w 1429890"/>
              <a:gd name="connsiteY13" fmla="*/ 719799 h 1033875"/>
              <a:gd name="connsiteX14" fmla="*/ 304780 w 1429890"/>
              <a:gd name="connsiteY14" fmla="*/ 695945 h 1033875"/>
              <a:gd name="connsiteX15" fmla="*/ 205389 w 1429890"/>
              <a:gd name="connsiteY15" fmla="*/ 719799 h 1033875"/>
              <a:gd name="connsiteX16" fmla="*/ 94071 w 1429890"/>
              <a:gd name="connsiteY16" fmla="*/ 799312 h 1033875"/>
              <a:gd name="connsiteX17" fmla="*/ 153706 w 1429890"/>
              <a:gd name="connsiteY17" fmla="*/ 719799 h 1033875"/>
              <a:gd name="connsiteX18" fmla="*/ 265024 w 1429890"/>
              <a:gd name="connsiteY18" fmla="*/ 652213 h 1033875"/>
              <a:gd name="connsiteX19" fmla="*/ 308756 w 1429890"/>
              <a:gd name="connsiteY19" fmla="*/ 580651 h 1033875"/>
              <a:gd name="connsiteX20" fmla="*/ 316707 w 1429890"/>
              <a:gd name="connsiteY20" fmla="*/ 564748 h 1033875"/>
              <a:gd name="connsiteX21" fmla="*/ 249121 w 1429890"/>
              <a:gd name="connsiteY21" fmla="*/ 540895 h 1033875"/>
              <a:gd name="connsiteX22" fmla="*/ 165633 w 1429890"/>
              <a:gd name="connsiteY22" fmla="*/ 524992 h 1033875"/>
              <a:gd name="connsiteX23" fmla="*/ 94071 w 1429890"/>
              <a:gd name="connsiteY23" fmla="*/ 548846 h 1033875"/>
              <a:gd name="connsiteX24" fmla="*/ 2631 w 1429890"/>
              <a:gd name="connsiteY24" fmla="*/ 576675 h 1033875"/>
              <a:gd name="connsiteX25" fmla="*/ 34436 w 1429890"/>
              <a:gd name="connsiteY25" fmla="*/ 540895 h 1033875"/>
              <a:gd name="connsiteX26" fmla="*/ 133827 w 1429890"/>
              <a:gd name="connsiteY26" fmla="*/ 497162 h 1033875"/>
              <a:gd name="connsiteX27" fmla="*/ 201413 w 1429890"/>
              <a:gd name="connsiteY27" fmla="*/ 465357 h 1033875"/>
              <a:gd name="connsiteX28" fmla="*/ 261048 w 1429890"/>
              <a:gd name="connsiteY28" fmla="*/ 429576 h 1033875"/>
              <a:gd name="connsiteX29" fmla="*/ 304780 w 1429890"/>
              <a:gd name="connsiteY29" fmla="*/ 385844 h 1033875"/>
              <a:gd name="connsiteX30" fmla="*/ 392245 w 1429890"/>
              <a:gd name="connsiteY30" fmla="*/ 397771 h 1033875"/>
              <a:gd name="connsiteX31" fmla="*/ 324659 w 1429890"/>
              <a:gd name="connsiteY31" fmla="*/ 342112 h 1033875"/>
              <a:gd name="connsiteX32" fmla="*/ 284902 w 1429890"/>
              <a:gd name="connsiteY32" fmla="*/ 278502 h 1033875"/>
              <a:gd name="connsiteX33" fmla="*/ 249121 w 1429890"/>
              <a:gd name="connsiteY33" fmla="*/ 206940 h 1033875"/>
              <a:gd name="connsiteX34" fmla="*/ 189486 w 1429890"/>
              <a:gd name="connsiteY34" fmla="*/ 135378 h 1033875"/>
              <a:gd name="connsiteX35" fmla="*/ 149730 w 1429890"/>
              <a:gd name="connsiteY35" fmla="*/ 79719 h 1033875"/>
              <a:gd name="connsiteX36" fmla="*/ 272975 w 1429890"/>
              <a:gd name="connsiteY36" fmla="*/ 159232 h 1033875"/>
              <a:gd name="connsiteX37" fmla="*/ 328634 w 1429890"/>
              <a:gd name="connsiteY37" fmla="*/ 222842 h 1033875"/>
              <a:gd name="connsiteX38" fmla="*/ 364415 w 1429890"/>
              <a:gd name="connsiteY38" fmla="*/ 214891 h 1033875"/>
              <a:gd name="connsiteX39" fmla="*/ 443928 w 1429890"/>
              <a:gd name="connsiteY39" fmla="*/ 238745 h 1033875"/>
              <a:gd name="connsiteX40" fmla="*/ 495612 w 1429890"/>
              <a:gd name="connsiteY40" fmla="*/ 278502 h 1033875"/>
              <a:gd name="connsiteX41" fmla="*/ 503563 w 1429890"/>
              <a:gd name="connsiteY41" fmla="*/ 294404 h 1033875"/>
              <a:gd name="connsiteX42" fmla="*/ 507539 w 1429890"/>
              <a:gd name="connsiteY42" fmla="*/ 218867 h 1033875"/>
              <a:gd name="connsiteX43" fmla="*/ 479709 w 1429890"/>
              <a:gd name="connsiteY43" fmla="*/ 127427 h 1033875"/>
              <a:gd name="connsiteX44" fmla="*/ 495612 w 1429890"/>
              <a:gd name="connsiteY44" fmla="*/ 206 h 1033875"/>
              <a:gd name="connsiteX45" fmla="*/ 547295 w 1429890"/>
              <a:gd name="connsiteY45" fmla="*/ 99597 h 1033875"/>
              <a:gd name="connsiteX46" fmla="*/ 575125 w 1429890"/>
              <a:gd name="connsiteY46" fmla="*/ 175135 h 1033875"/>
              <a:gd name="connsiteX47" fmla="*/ 634759 w 1429890"/>
              <a:gd name="connsiteY47" fmla="*/ 226818 h 1033875"/>
              <a:gd name="connsiteX48" fmla="*/ 658613 w 1429890"/>
              <a:gd name="connsiteY48" fmla="*/ 314282 h 1033875"/>
              <a:gd name="connsiteX49" fmla="*/ 650662 w 1429890"/>
              <a:gd name="connsiteY49" fmla="*/ 425601 h 1033875"/>
              <a:gd name="connsiteX50" fmla="*/ 614881 w 1429890"/>
              <a:gd name="connsiteY50" fmla="*/ 481260 h 1033875"/>
              <a:gd name="connsiteX51" fmla="*/ 738126 w 1429890"/>
              <a:gd name="connsiteY51" fmla="*/ 608481 h 1033875"/>
              <a:gd name="connsiteX52" fmla="*/ 805713 w 1429890"/>
              <a:gd name="connsiteY52" fmla="*/ 691969 h 1033875"/>
              <a:gd name="connsiteX53" fmla="*/ 861372 w 1429890"/>
              <a:gd name="connsiteY53" fmla="*/ 759555 h 1033875"/>
              <a:gd name="connsiteX54" fmla="*/ 901128 w 1429890"/>
              <a:gd name="connsiteY54" fmla="*/ 747628 h 1033875"/>
              <a:gd name="connsiteX55" fmla="*/ 1016422 w 1429890"/>
              <a:gd name="connsiteY55" fmla="*/ 727750 h 1033875"/>
              <a:gd name="connsiteX56" fmla="*/ 1231107 w 1429890"/>
              <a:gd name="connsiteY56" fmla="*/ 735702 h 1033875"/>
              <a:gd name="connsiteX57" fmla="*/ 1322547 w 1429890"/>
              <a:gd name="connsiteY57" fmla="*/ 795336 h 1033875"/>
              <a:gd name="connsiteX58" fmla="*/ 1394109 w 1429890"/>
              <a:gd name="connsiteY58" fmla="*/ 858947 h 1033875"/>
              <a:gd name="connsiteX59" fmla="*/ 1429890 w 1429890"/>
              <a:gd name="connsiteY59" fmla="*/ 918582 h 103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429890" h="1033875">
                <a:moveTo>
                  <a:pt x="1068106" y="1033875"/>
                </a:moveTo>
                <a:cubicBezTo>
                  <a:pt x="1065455" y="998094"/>
                  <a:pt x="1062805" y="962313"/>
                  <a:pt x="1044252" y="942435"/>
                </a:cubicBezTo>
                <a:cubicBezTo>
                  <a:pt x="1025699" y="922557"/>
                  <a:pt x="998531" y="921895"/>
                  <a:pt x="956787" y="914606"/>
                </a:cubicBezTo>
                <a:cubicBezTo>
                  <a:pt x="915043" y="907317"/>
                  <a:pt x="833542" y="900028"/>
                  <a:pt x="793786" y="898703"/>
                </a:cubicBezTo>
                <a:cubicBezTo>
                  <a:pt x="754030" y="897378"/>
                  <a:pt x="741439" y="913281"/>
                  <a:pt x="718248" y="906655"/>
                </a:cubicBezTo>
                <a:cubicBezTo>
                  <a:pt x="695057" y="900029"/>
                  <a:pt x="669215" y="879488"/>
                  <a:pt x="654638" y="858947"/>
                </a:cubicBezTo>
                <a:cubicBezTo>
                  <a:pt x="640061" y="838406"/>
                  <a:pt x="638735" y="805275"/>
                  <a:pt x="630784" y="783409"/>
                </a:cubicBezTo>
                <a:cubicBezTo>
                  <a:pt x="622833" y="761543"/>
                  <a:pt x="612893" y="747628"/>
                  <a:pt x="606930" y="727750"/>
                </a:cubicBezTo>
                <a:cubicBezTo>
                  <a:pt x="600967" y="707872"/>
                  <a:pt x="602292" y="685343"/>
                  <a:pt x="595003" y="664140"/>
                </a:cubicBezTo>
                <a:cubicBezTo>
                  <a:pt x="587714" y="642937"/>
                  <a:pt x="579101" y="603842"/>
                  <a:pt x="563198" y="600529"/>
                </a:cubicBezTo>
                <a:cubicBezTo>
                  <a:pt x="547295" y="597216"/>
                  <a:pt x="514164" y="632998"/>
                  <a:pt x="499587" y="644262"/>
                </a:cubicBezTo>
                <a:cubicBezTo>
                  <a:pt x="485010" y="655526"/>
                  <a:pt x="487660" y="664802"/>
                  <a:pt x="475733" y="668115"/>
                </a:cubicBezTo>
                <a:cubicBezTo>
                  <a:pt x="463806" y="671428"/>
                  <a:pt x="445254" y="655526"/>
                  <a:pt x="428026" y="664140"/>
                </a:cubicBezTo>
                <a:cubicBezTo>
                  <a:pt x="410798" y="672754"/>
                  <a:pt x="392907" y="714498"/>
                  <a:pt x="372366" y="719799"/>
                </a:cubicBezTo>
                <a:cubicBezTo>
                  <a:pt x="351825" y="725100"/>
                  <a:pt x="332609" y="695945"/>
                  <a:pt x="304780" y="695945"/>
                </a:cubicBezTo>
                <a:cubicBezTo>
                  <a:pt x="276951" y="695945"/>
                  <a:pt x="240507" y="702571"/>
                  <a:pt x="205389" y="719799"/>
                </a:cubicBezTo>
                <a:cubicBezTo>
                  <a:pt x="170271" y="737027"/>
                  <a:pt x="102685" y="799312"/>
                  <a:pt x="94071" y="799312"/>
                </a:cubicBezTo>
                <a:cubicBezTo>
                  <a:pt x="85457" y="799312"/>
                  <a:pt x="125214" y="744315"/>
                  <a:pt x="153706" y="719799"/>
                </a:cubicBezTo>
                <a:cubicBezTo>
                  <a:pt x="182198" y="695282"/>
                  <a:pt x="239182" y="675404"/>
                  <a:pt x="265024" y="652213"/>
                </a:cubicBezTo>
                <a:cubicBezTo>
                  <a:pt x="290866" y="629022"/>
                  <a:pt x="300142" y="595228"/>
                  <a:pt x="308756" y="580651"/>
                </a:cubicBezTo>
                <a:cubicBezTo>
                  <a:pt x="317370" y="566074"/>
                  <a:pt x="326646" y="571374"/>
                  <a:pt x="316707" y="564748"/>
                </a:cubicBezTo>
                <a:cubicBezTo>
                  <a:pt x="306768" y="558122"/>
                  <a:pt x="274300" y="547521"/>
                  <a:pt x="249121" y="540895"/>
                </a:cubicBezTo>
                <a:cubicBezTo>
                  <a:pt x="223942" y="534269"/>
                  <a:pt x="191475" y="523667"/>
                  <a:pt x="165633" y="524992"/>
                </a:cubicBezTo>
                <a:cubicBezTo>
                  <a:pt x="139791" y="526317"/>
                  <a:pt x="121238" y="540232"/>
                  <a:pt x="94071" y="548846"/>
                </a:cubicBezTo>
                <a:cubicBezTo>
                  <a:pt x="66904" y="557460"/>
                  <a:pt x="12570" y="578000"/>
                  <a:pt x="2631" y="576675"/>
                </a:cubicBezTo>
                <a:cubicBezTo>
                  <a:pt x="-7308" y="575350"/>
                  <a:pt x="12570" y="554147"/>
                  <a:pt x="34436" y="540895"/>
                </a:cubicBezTo>
                <a:cubicBezTo>
                  <a:pt x="56302" y="527643"/>
                  <a:pt x="105997" y="509752"/>
                  <a:pt x="133827" y="497162"/>
                </a:cubicBezTo>
                <a:cubicBezTo>
                  <a:pt x="161656" y="484572"/>
                  <a:pt x="180209" y="476621"/>
                  <a:pt x="201413" y="465357"/>
                </a:cubicBezTo>
                <a:cubicBezTo>
                  <a:pt x="222616" y="454093"/>
                  <a:pt x="243820" y="442828"/>
                  <a:pt x="261048" y="429576"/>
                </a:cubicBezTo>
                <a:cubicBezTo>
                  <a:pt x="278276" y="416324"/>
                  <a:pt x="282914" y="391145"/>
                  <a:pt x="304780" y="385844"/>
                </a:cubicBezTo>
                <a:cubicBezTo>
                  <a:pt x="326646" y="380543"/>
                  <a:pt x="388932" y="405060"/>
                  <a:pt x="392245" y="397771"/>
                </a:cubicBezTo>
                <a:cubicBezTo>
                  <a:pt x="395558" y="390482"/>
                  <a:pt x="342549" y="361990"/>
                  <a:pt x="324659" y="342112"/>
                </a:cubicBezTo>
                <a:cubicBezTo>
                  <a:pt x="306769" y="322234"/>
                  <a:pt x="297492" y="301031"/>
                  <a:pt x="284902" y="278502"/>
                </a:cubicBezTo>
                <a:cubicBezTo>
                  <a:pt x="272312" y="255973"/>
                  <a:pt x="265024" y="230794"/>
                  <a:pt x="249121" y="206940"/>
                </a:cubicBezTo>
                <a:cubicBezTo>
                  <a:pt x="233218" y="183086"/>
                  <a:pt x="206051" y="156581"/>
                  <a:pt x="189486" y="135378"/>
                </a:cubicBezTo>
                <a:cubicBezTo>
                  <a:pt x="172921" y="114174"/>
                  <a:pt x="135815" y="75743"/>
                  <a:pt x="149730" y="79719"/>
                </a:cubicBezTo>
                <a:cubicBezTo>
                  <a:pt x="163645" y="83695"/>
                  <a:pt x="243158" y="135378"/>
                  <a:pt x="272975" y="159232"/>
                </a:cubicBezTo>
                <a:cubicBezTo>
                  <a:pt x="302792" y="183086"/>
                  <a:pt x="313394" y="213566"/>
                  <a:pt x="328634" y="222842"/>
                </a:cubicBezTo>
                <a:cubicBezTo>
                  <a:pt x="343874" y="232118"/>
                  <a:pt x="345200" y="212241"/>
                  <a:pt x="364415" y="214891"/>
                </a:cubicBezTo>
                <a:cubicBezTo>
                  <a:pt x="383630" y="217541"/>
                  <a:pt x="422062" y="228143"/>
                  <a:pt x="443928" y="238745"/>
                </a:cubicBezTo>
                <a:cubicBezTo>
                  <a:pt x="465794" y="249347"/>
                  <a:pt x="485673" y="269226"/>
                  <a:pt x="495612" y="278502"/>
                </a:cubicBezTo>
                <a:cubicBezTo>
                  <a:pt x="505551" y="287778"/>
                  <a:pt x="501575" y="304343"/>
                  <a:pt x="503563" y="294404"/>
                </a:cubicBezTo>
                <a:cubicBezTo>
                  <a:pt x="505551" y="284465"/>
                  <a:pt x="511515" y="246696"/>
                  <a:pt x="507539" y="218867"/>
                </a:cubicBezTo>
                <a:cubicBezTo>
                  <a:pt x="503563" y="191038"/>
                  <a:pt x="481697" y="163870"/>
                  <a:pt x="479709" y="127427"/>
                </a:cubicBezTo>
                <a:cubicBezTo>
                  <a:pt x="477721" y="90984"/>
                  <a:pt x="484348" y="4844"/>
                  <a:pt x="495612" y="206"/>
                </a:cubicBezTo>
                <a:cubicBezTo>
                  <a:pt x="506876" y="-4432"/>
                  <a:pt x="534043" y="70442"/>
                  <a:pt x="547295" y="99597"/>
                </a:cubicBezTo>
                <a:cubicBezTo>
                  <a:pt x="560547" y="128752"/>
                  <a:pt x="560548" y="153931"/>
                  <a:pt x="575125" y="175135"/>
                </a:cubicBezTo>
                <a:cubicBezTo>
                  <a:pt x="589702" y="196339"/>
                  <a:pt x="620844" y="203627"/>
                  <a:pt x="634759" y="226818"/>
                </a:cubicBezTo>
                <a:cubicBezTo>
                  <a:pt x="648674" y="250009"/>
                  <a:pt x="655962" y="281151"/>
                  <a:pt x="658613" y="314282"/>
                </a:cubicBezTo>
                <a:cubicBezTo>
                  <a:pt x="661263" y="347412"/>
                  <a:pt x="657951" y="397771"/>
                  <a:pt x="650662" y="425601"/>
                </a:cubicBezTo>
                <a:cubicBezTo>
                  <a:pt x="643373" y="453431"/>
                  <a:pt x="600304" y="450780"/>
                  <a:pt x="614881" y="481260"/>
                </a:cubicBezTo>
                <a:cubicBezTo>
                  <a:pt x="629458" y="511740"/>
                  <a:pt x="706321" y="573363"/>
                  <a:pt x="738126" y="608481"/>
                </a:cubicBezTo>
                <a:cubicBezTo>
                  <a:pt x="769931" y="643599"/>
                  <a:pt x="785172" y="666790"/>
                  <a:pt x="805713" y="691969"/>
                </a:cubicBezTo>
                <a:cubicBezTo>
                  <a:pt x="826254" y="717148"/>
                  <a:pt x="845470" y="750279"/>
                  <a:pt x="861372" y="759555"/>
                </a:cubicBezTo>
                <a:cubicBezTo>
                  <a:pt x="877274" y="768831"/>
                  <a:pt x="875286" y="752929"/>
                  <a:pt x="901128" y="747628"/>
                </a:cubicBezTo>
                <a:cubicBezTo>
                  <a:pt x="926970" y="742327"/>
                  <a:pt x="961426" y="729738"/>
                  <a:pt x="1016422" y="727750"/>
                </a:cubicBezTo>
                <a:cubicBezTo>
                  <a:pt x="1071418" y="725762"/>
                  <a:pt x="1180086" y="724438"/>
                  <a:pt x="1231107" y="735702"/>
                </a:cubicBezTo>
                <a:cubicBezTo>
                  <a:pt x="1282128" y="746966"/>
                  <a:pt x="1295380" y="774795"/>
                  <a:pt x="1322547" y="795336"/>
                </a:cubicBezTo>
                <a:cubicBezTo>
                  <a:pt x="1349714" y="815877"/>
                  <a:pt x="1376219" y="838406"/>
                  <a:pt x="1394109" y="858947"/>
                </a:cubicBezTo>
                <a:cubicBezTo>
                  <a:pt x="1412000" y="879488"/>
                  <a:pt x="1420945" y="899035"/>
                  <a:pt x="1429890" y="918582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79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15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ru-RU" dirty="0"/>
              <a:t>5</a:t>
            </a:r>
            <a:r>
              <a:rPr lang="ru-RU" dirty="0" smtClean="0"/>
              <a:t> этап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548680"/>
            <a:ext cx="5112568" cy="62373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3491880" y="1268760"/>
            <a:ext cx="2778122" cy="4854271"/>
          </a:xfrm>
          <a:custGeom>
            <a:avLst/>
            <a:gdLst>
              <a:gd name="connsiteX0" fmla="*/ 364436 w 2778122"/>
              <a:gd name="connsiteY0" fmla="*/ 1604871 h 4854271"/>
              <a:gd name="connsiteX1" fmla="*/ 109063 w 2778122"/>
              <a:gd name="connsiteY1" fmla="*/ 1407163 h 4854271"/>
              <a:gd name="connsiteX2" fmla="*/ 10209 w 2778122"/>
              <a:gd name="connsiteY2" fmla="*/ 1061174 h 4854271"/>
              <a:gd name="connsiteX3" fmla="*/ 84349 w 2778122"/>
              <a:gd name="connsiteY3" fmla="*/ 608093 h 4854271"/>
              <a:gd name="connsiteX4" fmla="*/ 389149 w 2778122"/>
              <a:gd name="connsiteY4" fmla="*/ 212677 h 4854271"/>
              <a:gd name="connsiteX5" fmla="*/ 908133 w 2778122"/>
              <a:gd name="connsiteY5" fmla="*/ 14969 h 4854271"/>
              <a:gd name="connsiteX6" fmla="*/ 1369452 w 2778122"/>
              <a:gd name="connsiteY6" fmla="*/ 23206 h 4854271"/>
              <a:gd name="connsiteX7" fmla="*/ 1731917 w 2778122"/>
              <a:gd name="connsiteY7" fmla="*/ 97347 h 4854271"/>
              <a:gd name="connsiteX8" fmla="*/ 2077906 w 2778122"/>
              <a:gd name="connsiteY8" fmla="*/ 319769 h 4854271"/>
              <a:gd name="connsiteX9" fmla="*/ 2283852 w 2778122"/>
              <a:gd name="connsiteY9" fmla="*/ 624569 h 4854271"/>
              <a:gd name="connsiteX10" fmla="*/ 2399182 w 2778122"/>
              <a:gd name="connsiteY10" fmla="*/ 1225931 h 4854271"/>
              <a:gd name="connsiteX11" fmla="*/ 2382706 w 2778122"/>
              <a:gd name="connsiteY11" fmla="*/ 1547206 h 4854271"/>
              <a:gd name="connsiteX12" fmla="*/ 2325041 w 2778122"/>
              <a:gd name="connsiteY12" fmla="*/ 1819055 h 4854271"/>
              <a:gd name="connsiteX13" fmla="*/ 2110857 w 2778122"/>
              <a:gd name="connsiteY13" fmla="*/ 2230947 h 4854271"/>
              <a:gd name="connsiteX14" fmla="*/ 1649539 w 2778122"/>
              <a:gd name="connsiteY14" fmla="*/ 2618125 h 4854271"/>
              <a:gd name="connsiteX15" fmla="*/ 949322 w 2778122"/>
              <a:gd name="connsiteY15" fmla="*/ 2898212 h 4854271"/>
              <a:gd name="connsiteX16" fmla="*/ 455052 w 2778122"/>
              <a:gd name="connsiteY16" fmla="*/ 3112396 h 4854271"/>
              <a:gd name="connsiteX17" fmla="*/ 125539 w 2778122"/>
              <a:gd name="connsiteY17" fmla="*/ 3458385 h 4854271"/>
              <a:gd name="connsiteX18" fmla="*/ 1971 w 2778122"/>
              <a:gd name="connsiteY18" fmla="*/ 3812612 h 4854271"/>
              <a:gd name="connsiteX19" fmla="*/ 67874 w 2778122"/>
              <a:gd name="connsiteY19" fmla="*/ 4224504 h 4854271"/>
              <a:gd name="connsiteX20" fmla="*/ 298533 w 2778122"/>
              <a:gd name="connsiteY20" fmla="*/ 4521066 h 4854271"/>
              <a:gd name="connsiteX21" fmla="*/ 553906 w 2778122"/>
              <a:gd name="connsiteY21" fmla="*/ 4718774 h 4854271"/>
              <a:gd name="connsiteX22" fmla="*/ 957560 w 2778122"/>
              <a:gd name="connsiteY22" fmla="*/ 4834104 h 4854271"/>
              <a:gd name="connsiteX23" fmla="*/ 1427117 w 2778122"/>
              <a:gd name="connsiteY23" fmla="*/ 4842342 h 4854271"/>
              <a:gd name="connsiteX24" fmla="*/ 1847247 w 2778122"/>
              <a:gd name="connsiteY24" fmla="*/ 4710536 h 4854271"/>
              <a:gd name="connsiteX25" fmla="*/ 2184998 w 2778122"/>
              <a:gd name="connsiteY25" fmla="*/ 4397498 h 4854271"/>
              <a:gd name="connsiteX26" fmla="*/ 2374468 w 2778122"/>
              <a:gd name="connsiteY26" fmla="*/ 4026796 h 4854271"/>
              <a:gd name="connsiteX27" fmla="*/ 2440371 w 2778122"/>
              <a:gd name="connsiteY27" fmla="*/ 3837325 h 4854271"/>
              <a:gd name="connsiteX28" fmla="*/ 2448609 w 2778122"/>
              <a:gd name="connsiteY28" fmla="*/ 3713758 h 4854271"/>
              <a:gd name="connsiteX29" fmla="*/ 2555701 w 2778122"/>
              <a:gd name="connsiteY29" fmla="*/ 3639617 h 4854271"/>
              <a:gd name="connsiteX30" fmla="*/ 2679268 w 2778122"/>
              <a:gd name="connsiteY30" fmla="*/ 3631379 h 4854271"/>
              <a:gd name="connsiteX31" fmla="*/ 2778122 w 2778122"/>
              <a:gd name="connsiteY31" fmla="*/ 3771423 h 485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78122" h="4854271">
                <a:moveTo>
                  <a:pt x="364436" y="1604871"/>
                </a:moveTo>
                <a:cubicBezTo>
                  <a:pt x="266268" y="1551325"/>
                  <a:pt x="168101" y="1497779"/>
                  <a:pt x="109063" y="1407163"/>
                </a:cubicBezTo>
                <a:cubicBezTo>
                  <a:pt x="50025" y="1316547"/>
                  <a:pt x="14328" y="1194352"/>
                  <a:pt x="10209" y="1061174"/>
                </a:cubicBezTo>
                <a:cubicBezTo>
                  <a:pt x="6090" y="927996"/>
                  <a:pt x="21192" y="749509"/>
                  <a:pt x="84349" y="608093"/>
                </a:cubicBezTo>
                <a:cubicBezTo>
                  <a:pt x="147506" y="466677"/>
                  <a:pt x="251852" y="311531"/>
                  <a:pt x="389149" y="212677"/>
                </a:cubicBezTo>
                <a:cubicBezTo>
                  <a:pt x="526446" y="113823"/>
                  <a:pt x="744749" y="46547"/>
                  <a:pt x="908133" y="14969"/>
                </a:cubicBezTo>
                <a:cubicBezTo>
                  <a:pt x="1071517" y="-16610"/>
                  <a:pt x="1232155" y="9476"/>
                  <a:pt x="1369452" y="23206"/>
                </a:cubicBezTo>
                <a:cubicBezTo>
                  <a:pt x="1506749" y="36936"/>
                  <a:pt x="1613841" y="47920"/>
                  <a:pt x="1731917" y="97347"/>
                </a:cubicBezTo>
                <a:cubicBezTo>
                  <a:pt x="1849993" y="146774"/>
                  <a:pt x="1985917" y="231899"/>
                  <a:pt x="2077906" y="319769"/>
                </a:cubicBezTo>
                <a:cubicBezTo>
                  <a:pt x="2169895" y="407639"/>
                  <a:pt x="2230306" y="473542"/>
                  <a:pt x="2283852" y="624569"/>
                </a:cubicBezTo>
                <a:cubicBezTo>
                  <a:pt x="2337398" y="775596"/>
                  <a:pt x="2382706" y="1072158"/>
                  <a:pt x="2399182" y="1225931"/>
                </a:cubicBezTo>
                <a:cubicBezTo>
                  <a:pt x="2415658" y="1379704"/>
                  <a:pt x="2395063" y="1448352"/>
                  <a:pt x="2382706" y="1547206"/>
                </a:cubicBezTo>
                <a:cubicBezTo>
                  <a:pt x="2370349" y="1646060"/>
                  <a:pt x="2370349" y="1705098"/>
                  <a:pt x="2325041" y="1819055"/>
                </a:cubicBezTo>
                <a:cubicBezTo>
                  <a:pt x="2279733" y="1933012"/>
                  <a:pt x="2223441" y="2097769"/>
                  <a:pt x="2110857" y="2230947"/>
                </a:cubicBezTo>
                <a:cubicBezTo>
                  <a:pt x="1998273" y="2364125"/>
                  <a:pt x="1843128" y="2506914"/>
                  <a:pt x="1649539" y="2618125"/>
                </a:cubicBezTo>
                <a:cubicBezTo>
                  <a:pt x="1455950" y="2729336"/>
                  <a:pt x="1148403" y="2815834"/>
                  <a:pt x="949322" y="2898212"/>
                </a:cubicBezTo>
                <a:cubicBezTo>
                  <a:pt x="750241" y="2980590"/>
                  <a:pt x="592349" y="3019034"/>
                  <a:pt x="455052" y="3112396"/>
                </a:cubicBezTo>
                <a:cubicBezTo>
                  <a:pt x="317755" y="3205758"/>
                  <a:pt x="201052" y="3341682"/>
                  <a:pt x="125539" y="3458385"/>
                </a:cubicBezTo>
                <a:cubicBezTo>
                  <a:pt x="50026" y="3575088"/>
                  <a:pt x="11582" y="3684926"/>
                  <a:pt x="1971" y="3812612"/>
                </a:cubicBezTo>
                <a:cubicBezTo>
                  <a:pt x="-7640" y="3940299"/>
                  <a:pt x="18447" y="4106428"/>
                  <a:pt x="67874" y="4224504"/>
                </a:cubicBezTo>
                <a:cubicBezTo>
                  <a:pt x="117301" y="4342580"/>
                  <a:pt x="217528" y="4438688"/>
                  <a:pt x="298533" y="4521066"/>
                </a:cubicBezTo>
                <a:cubicBezTo>
                  <a:pt x="379538" y="4603444"/>
                  <a:pt x="444068" y="4666601"/>
                  <a:pt x="553906" y="4718774"/>
                </a:cubicBezTo>
                <a:cubicBezTo>
                  <a:pt x="663744" y="4770947"/>
                  <a:pt x="812025" y="4813509"/>
                  <a:pt x="957560" y="4834104"/>
                </a:cubicBezTo>
                <a:cubicBezTo>
                  <a:pt x="1103095" y="4854699"/>
                  <a:pt x="1278836" y="4862937"/>
                  <a:pt x="1427117" y="4842342"/>
                </a:cubicBezTo>
                <a:cubicBezTo>
                  <a:pt x="1575398" y="4821747"/>
                  <a:pt x="1720934" y="4784677"/>
                  <a:pt x="1847247" y="4710536"/>
                </a:cubicBezTo>
                <a:cubicBezTo>
                  <a:pt x="1973561" y="4636395"/>
                  <a:pt x="2097128" y="4511455"/>
                  <a:pt x="2184998" y="4397498"/>
                </a:cubicBezTo>
                <a:cubicBezTo>
                  <a:pt x="2272868" y="4283541"/>
                  <a:pt x="2331906" y="4120158"/>
                  <a:pt x="2374468" y="4026796"/>
                </a:cubicBezTo>
                <a:cubicBezTo>
                  <a:pt x="2417030" y="3933434"/>
                  <a:pt x="2428014" y="3889498"/>
                  <a:pt x="2440371" y="3837325"/>
                </a:cubicBezTo>
                <a:cubicBezTo>
                  <a:pt x="2452728" y="3785152"/>
                  <a:pt x="2429387" y="3746709"/>
                  <a:pt x="2448609" y="3713758"/>
                </a:cubicBezTo>
                <a:cubicBezTo>
                  <a:pt x="2467831" y="3680807"/>
                  <a:pt x="2517258" y="3653347"/>
                  <a:pt x="2555701" y="3639617"/>
                </a:cubicBezTo>
                <a:cubicBezTo>
                  <a:pt x="2594144" y="3625887"/>
                  <a:pt x="2642198" y="3609411"/>
                  <a:pt x="2679268" y="3631379"/>
                </a:cubicBezTo>
                <a:cubicBezTo>
                  <a:pt x="2716338" y="3653347"/>
                  <a:pt x="2747230" y="3712385"/>
                  <a:pt x="2778122" y="3771423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3836504" y="2794505"/>
            <a:ext cx="872100" cy="314658"/>
          </a:xfrm>
          <a:custGeom>
            <a:avLst/>
            <a:gdLst>
              <a:gd name="connsiteX0" fmla="*/ 0 w 872100"/>
              <a:gd name="connsiteY0" fmla="*/ 67554 h 314658"/>
              <a:gd name="connsiteX1" fmla="*/ 63610 w 872100"/>
              <a:gd name="connsiteY1" fmla="*/ 103334 h 314658"/>
              <a:gd name="connsiteX2" fmla="*/ 127221 w 872100"/>
              <a:gd name="connsiteY2" fmla="*/ 47675 h 314658"/>
              <a:gd name="connsiteX3" fmla="*/ 206734 w 872100"/>
              <a:gd name="connsiteY3" fmla="*/ 51651 h 314658"/>
              <a:gd name="connsiteX4" fmla="*/ 254441 w 872100"/>
              <a:gd name="connsiteY4" fmla="*/ 55627 h 314658"/>
              <a:gd name="connsiteX5" fmla="*/ 294198 w 872100"/>
              <a:gd name="connsiteY5" fmla="*/ 7919 h 314658"/>
              <a:gd name="connsiteX6" fmla="*/ 349857 w 872100"/>
              <a:gd name="connsiteY6" fmla="*/ 3943 h 314658"/>
              <a:gd name="connsiteX7" fmla="*/ 385638 w 872100"/>
              <a:gd name="connsiteY7" fmla="*/ 47675 h 314658"/>
              <a:gd name="connsiteX8" fmla="*/ 437321 w 872100"/>
              <a:gd name="connsiteY8" fmla="*/ 119237 h 314658"/>
              <a:gd name="connsiteX9" fmla="*/ 512859 w 872100"/>
              <a:gd name="connsiteY9" fmla="*/ 91407 h 314658"/>
              <a:gd name="connsiteX10" fmla="*/ 560567 w 872100"/>
              <a:gd name="connsiteY10" fmla="*/ 139115 h 314658"/>
              <a:gd name="connsiteX11" fmla="*/ 628153 w 872100"/>
              <a:gd name="connsiteY11" fmla="*/ 99359 h 314658"/>
              <a:gd name="connsiteX12" fmla="*/ 675861 w 872100"/>
              <a:gd name="connsiteY12" fmla="*/ 139115 h 314658"/>
              <a:gd name="connsiteX13" fmla="*/ 759349 w 872100"/>
              <a:gd name="connsiteY13" fmla="*/ 123213 h 314658"/>
              <a:gd name="connsiteX14" fmla="*/ 834887 w 872100"/>
              <a:gd name="connsiteY14" fmla="*/ 71529 h 314658"/>
              <a:gd name="connsiteX15" fmla="*/ 858741 w 872100"/>
              <a:gd name="connsiteY15" fmla="*/ 135140 h 314658"/>
              <a:gd name="connsiteX16" fmla="*/ 850789 w 872100"/>
              <a:gd name="connsiteY16" fmla="*/ 262360 h 314658"/>
              <a:gd name="connsiteX17" fmla="*/ 612250 w 872100"/>
              <a:gd name="connsiteY17" fmla="*/ 262360 h 314658"/>
              <a:gd name="connsiteX18" fmla="*/ 556591 w 872100"/>
              <a:gd name="connsiteY18" fmla="*/ 274287 h 314658"/>
              <a:gd name="connsiteX19" fmla="*/ 489005 w 872100"/>
              <a:gd name="connsiteY19" fmla="*/ 282239 h 314658"/>
              <a:gd name="connsiteX20" fmla="*/ 449248 w 872100"/>
              <a:gd name="connsiteY20" fmla="*/ 262360 h 314658"/>
              <a:gd name="connsiteX21" fmla="*/ 389614 w 872100"/>
              <a:gd name="connsiteY21" fmla="*/ 310068 h 314658"/>
              <a:gd name="connsiteX22" fmla="*/ 306125 w 872100"/>
              <a:gd name="connsiteY22" fmla="*/ 310068 h 314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72100" h="314658">
                <a:moveTo>
                  <a:pt x="0" y="67554"/>
                </a:moveTo>
                <a:cubicBezTo>
                  <a:pt x="21203" y="87100"/>
                  <a:pt x="42407" y="106647"/>
                  <a:pt x="63610" y="103334"/>
                </a:cubicBezTo>
                <a:cubicBezTo>
                  <a:pt x="84814" y="100021"/>
                  <a:pt x="103367" y="56289"/>
                  <a:pt x="127221" y="47675"/>
                </a:cubicBezTo>
                <a:cubicBezTo>
                  <a:pt x="151075" y="39061"/>
                  <a:pt x="185531" y="50326"/>
                  <a:pt x="206734" y="51651"/>
                </a:cubicBezTo>
                <a:cubicBezTo>
                  <a:pt x="227937" y="52976"/>
                  <a:pt x="239864" y="62916"/>
                  <a:pt x="254441" y="55627"/>
                </a:cubicBezTo>
                <a:cubicBezTo>
                  <a:pt x="269018" y="48338"/>
                  <a:pt x="278295" y="16533"/>
                  <a:pt x="294198" y="7919"/>
                </a:cubicBezTo>
                <a:cubicBezTo>
                  <a:pt x="310101" y="-695"/>
                  <a:pt x="334617" y="-2683"/>
                  <a:pt x="349857" y="3943"/>
                </a:cubicBezTo>
                <a:cubicBezTo>
                  <a:pt x="365097" y="10569"/>
                  <a:pt x="371061" y="28459"/>
                  <a:pt x="385638" y="47675"/>
                </a:cubicBezTo>
                <a:cubicBezTo>
                  <a:pt x="400215" y="66891"/>
                  <a:pt x="416118" y="111948"/>
                  <a:pt x="437321" y="119237"/>
                </a:cubicBezTo>
                <a:cubicBezTo>
                  <a:pt x="458524" y="126526"/>
                  <a:pt x="492318" y="88094"/>
                  <a:pt x="512859" y="91407"/>
                </a:cubicBezTo>
                <a:cubicBezTo>
                  <a:pt x="533400" y="94720"/>
                  <a:pt x="541351" y="137790"/>
                  <a:pt x="560567" y="139115"/>
                </a:cubicBezTo>
                <a:cubicBezTo>
                  <a:pt x="579783" y="140440"/>
                  <a:pt x="608937" y="99359"/>
                  <a:pt x="628153" y="99359"/>
                </a:cubicBezTo>
                <a:cubicBezTo>
                  <a:pt x="647369" y="99359"/>
                  <a:pt x="653995" y="135139"/>
                  <a:pt x="675861" y="139115"/>
                </a:cubicBezTo>
                <a:cubicBezTo>
                  <a:pt x="697727" y="143091"/>
                  <a:pt x="732845" y="134477"/>
                  <a:pt x="759349" y="123213"/>
                </a:cubicBezTo>
                <a:cubicBezTo>
                  <a:pt x="785853" y="111949"/>
                  <a:pt x="818322" y="69541"/>
                  <a:pt x="834887" y="71529"/>
                </a:cubicBezTo>
                <a:cubicBezTo>
                  <a:pt x="851452" y="73517"/>
                  <a:pt x="856091" y="103335"/>
                  <a:pt x="858741" y="135140"/>
                </a:cubicBezTo>
                <a:cubicBezTo>
                  <a:pt x="861391" y="166945"/>
                  <a:pt x="891871" y="241157"/>
                  <a:pt x="850789" y="262360"/>
                </a:cubicBezTo>
                <a:cubicBezTo>
                  <a:pt x="809707" y="283563"/>
                  <a:pt x="661283" y="260372"/>
                  <a:pt x="612250" y="262360"/>
                </a:cubicBezTo>
                <a:cubicBezTo>
                  <a:pt x="563217" y="264348"/>
                  <a:pt x="577132" y="270974"/>
                  <a:pt x="556591" y="274287"/>
                </a:cubicBezTo>
                <a:cubicBezTo>
                  <a:pt x="536050" y="277600"/>
                  <a:pt x="506896" y="284227"/>
                  <a:pt x="489005" y="282239"/>
                </a:cubicBezTo>
                <a:cubicBezTo>
                  <a:pt x="471115" y="280251"/>
                  <a:pt x="465813" y="257722"/>
                  <a:pt x="449248" y="262360"/>
                </a:cubicBezTo>
                <a:cubicBezTo>
                  <a:pt x="432683" y="266998"/>
                  <a:pt x="413468" y="302117"/>
                  <a:pt x="389614" y="310068"/>
                </a:cubicBezTo>
                <a:cubicBezTo>
                  <a:pt x="365760" y="318019"/>
                  <a:pt x="335942" y="314043"/>
                  <a:pt x="306125" y="310068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4126727" y="3081130"/>
            <a:ext cx="540380" cy="350139"/>
          </a:xfrm>
          <a:custGeom>
            <a:avLst/>
            <a:gdLst>
              <a:gd name="connsiteX0" fmla="*/ 198783 w 540380"/>
              <a:gd name="connsiteY0" fmla="*/ 0 h 350139"/>
              <a:gd name="connsiteX1" fmla="*/ 302150 w 540380"/>
              <a:gd name="connsiteY1" fmla="*/ 83489 h 350139"/>
              <a:gd name="connsiteX2" fmla="*/ 421419 w 540380"/>
              <a:gd name="connsiteY2" fmla="*/ 178905 h 350139"/>
              <a:gd name="connsiteX3" fmla="*/ 457200 w 540380"/>
              <a:gd name="connsiteY3" fmla="*/ 206734 h 350139"/>
              <a:gd name="connsiteX4" fmla="*/ 536713 w 540380"/>
              <a:gd name="connsiteY4" fmla="*/ 246491 h 350139"/>
              <a:gd name="connsiteX5" fmla="*/ 520810 w 540380"/>
              <a:gd name="connsiteY5" fmla="*/ 326004 h 350139"/>
              <a:gd name="connsiteX6" fmla="*/ 465151 w 540380"/>
              <a:gd name="connsiteY6" fmla="*/ 349858 h 350139"/>
              <a:gd name="connsiteX7" fmla="*/ 421419 w 540380"/>
              <a:gd name="connsiteY7" fmla="*/ 314077 h 350139"/>
              <a:gd name="connsiteX8" fmla="*/ 381663 w 540380"/>
              <a:gd name="connsiteY8" fmla="*/ 282272 h 350139"/>
              <a:gd name="connsiteX9" fmla="*/ 314076 w 540380"/>
              <a:gd name="connsiteY9" fmla="*/ 278296 h 350139"/>
              <a:gd name="connsiteX10" fmla="*/ 234563 w 540380"/>
              <a:gd name="connsiteY10" fmla="*/ 234564 h 350139"/>
              <a:gd name="connsiteX11" fmla="*/ 170953 w 540380"/>
              <a:gd name="connsiteY11" fmla="*/ 194807 h 350139"/>
              <a:gd name="connsiteX12" fmla="*/ 111318 w 540380"/>
              <a:gd name="connsiteY12" fmla="*/ 131197 h 350139"/>
              <a:gd name="connsiteX13" fmla="*/ 0 w 540380"/>
              <a:gd name="connsiteY13" fmla="*/ 210710 h 350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0380" h="350139">
                <a:moveTo>
                  <a:pt x="198783" y="0"/>
                </a:moveTo>
                <a:lnTo>
                  <a:pt x="302150" y="83489"/>
                </a:lnTo>
                <a:lnTo>
                  <a:pt x="421419" y="178905"/>
                </a:lnTo>
                <a:cubicBezTo>
                  <a:pt x="447261" y="199446"/>
                  <a:pt x="437984" y="195470"/>
                  <a:pt x="457200" y="206734"/>
                </a:cubicBezTo>
                <a:cubicBezTo>
                  <a:pt x="476416" y="217998"/>
                  <a:pt x="526111" y="226613"/>
                  <a:pt x="536713" y="246491"/>
                </a:cubicBezTo>
                <a:cubicBezTo>
                  <a:pt x="547315" y="266369"/>
                  <a:pt x="532737" y="308776"/>
                  <a:pt x="520810" y="326004"/>
                </a:cubicBezTo>
                <a:cubicBezTo>
                  <a:pt x="508883" y="343232"/>
                  <a:pt x="481716" y="351846"/>
                  <a:pt x="465151" y="349858"/>
                </a:cubicBezTo>
                <a:cubicBezTo>
                  <a:pt x="448586" y="347870"/>
                  <a:pt x="421419" y="314077"/>
                  <a:pt x="421419" y="314077"/>
                </a:cubicBezTo>
                <a:cubicBezTo>
                  <a:pt x="407504" y="302813"/>
                  <a:pt x="399553" y="288235"/>
                  <a:pt x="381663" y="282272"/>
                </a:cubicBezTo>
                <a:cubicBezTo>
                  <a:pt x="363773" y="276309"/>
                  <a:pt x="338593" y="286247"/>
                  <a:pt x="314076" y="278296"/>
                </a:cubicBezTo>
                <a:cubicBezTo>
                  <a:pt x="289559" y="270345"/>
                  <a:pt x="258417" y="248479"/>
                  <a:pt x="234563" y="234564"/>
                </a:cubicBezTo>
                <a:cubicBezTo>
                  <a:pt x="210709" y="220649"/>
                  <a:pt x="191494" y="212035"/>
                  <a:pt x="170953" y="194807"/>
                </a:cubicBezTo>
                <a:cubicBezTo>
                  <a:pt x="150412" y="177579"/>
                  <a:pt x="139810" y="128547"/>
                  <a:pt x="111318" y="131197"/>
                </a:cubicBezTo>
                <a:cubicBezTo>
                  <a:pt x="82826" y="133847"/>
                  <a:pt x="41413" y="172278"/>
                  <a:pt x="0" y="21071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3759042" y="2504017"/>
            <a:ext cx="204791" cy="390258"/>
          </a:xfrm>
          <a:custGeom>
            <a:avLst/>
            <a:gdLst>
              <a:gd name="connsiteX0" fmla="*/ 133121 w 204791"/>
              <a:gd name="connsiteY0" fmla="*/ 390258 h 390258"/>
              <a:gd name="connsiteX1" fmla="*/ 77462 w 204791"/>
              <a:gd name="connsiteY1" fmla="*/ 350501 h 390258"/>
              <a:gd name="connsiteX2" fmla="*/ 13852 w 204791"/>
              <a:gd name="connsiteY2" fmla="*/ 239183 h 390258"/>
              <a:gd name="connsiteX3" fmla="*/ 5901 w 204791"/>
              <a:gd name="connsiteY3" fmla="*/ 183524 h 390258"/>
              <a:gd name="connsiteX4" fmla="*/ 5901 w 204791"/>
              <a:gd name="connsiteY4" fmla="*/ 644 h 390258"/>
              <a:gd name="connsiteX5" fmla="*/ 81438 w 204791"/>
              <a:gd name="connsiteY5" fmla="*/ 123889 h 390258"/>
              <a:gd name="connsiteX6" fmla="*/ 141073 w 204791"/>
              <a:gd name="connsiteY6" fmla="*/ 151719 h 390258"/>
              <a:gd name="connsiteX7" fmla="*/ 184805 w 204791"/>
              <a:gd name="connsiteY7" fmla="*/ 195451 h 390258"/>
              <a:gd name="connsiteX8" fmla="*/ 204683 w 204791"/>
              <a:gd name="connsiteY8" fmla="*/ 251110 h 390258"/>
              <a:gd name="connsiteX9" fmla="*/ 192756 w 204791"/>
              <a:gd name="connsiteY9" fmla="*/ 338574 h 390258"/>
              <a:gd name="connsiteX10" fmla="*/ 192756 w 204791"/>
              <a:gd name="connsiteY10" fmla="*/ 342550 h 390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4791" h="390258">
                <a:moveTo>
                  <a:pt x="133121" y="390258"/>
                </a:moveTo>
                <a:cubicBezTo>
                  <a:pt x="115230" y="382969"/>
                  <a:pt x="97340" y="375680"/>
                  <a:pt x="77462" y="350501"/>
                </a:cubicBezTo>
                <a:cubicBezTo>
                  <a:pt x="57584" y="325322"/>
                  <a:pt x="25779" y="267012"/>
                  <a:pt x="13852" y="239183"/>
                </a:cubicBezTo>
                <a:cubicBezTo>
                  <a:pt x="1925" y="211353"/>
                  <a:pt x="7226" y="223280"/>
                  <a:pt x="5901" y="183524"/>
                </a:cubicBezTo>
                <a:cubicBezTo>
                  <a:pt x="4576" y="143768"/>
                  <a:pt x="-6688" y="10583"/>
                  <a:pt x="5901" y="644"/>
                </a:cubicBezTo>
                <a:cubicBezTo>
                  <a:pt x="18490" y="-9295"/>
                  <a:pt x="58909" y="98710"/>
                  <a:pt x="81438" y="123889"/>
                </a:cubicBezTo>
                <a:cubicBezTo>
                  <a:pt x="103967" y="149068"/>
                  <a:pt x="123845" y="139792"/>
                  <a:pt x="141073" y="151719"/>
                </a:cubicBezTo>
                <a:cubicBezTo>
                  <a:pt x="158301" y="163646"/>
                  <a:pt x="174203" y="178886"/>
                  <a:pt x="184805" y="195451"/>
                </a:cubicBezTo>
                <a:cubicBezTo>
                  <a:pt x="195407" y="212016"/>
                  <a:pt x="203358" y="227256"/>
                  <a:pt x="204683" y="251110"/>
                </a:cubicBezTo>
                <a:cubicBezTo>
                  <a:pt x="206008" y="274964"/>
                  <a:pt x="194744" y="323334"/>
                  <a:pt x="192756" y="338574"/>
                </a:cubicBezTo>
                <a:cubicBezTo>
                  <a:pt x="190768" y="353814"/>
                  <a:pt x="191762" y="348182"/>
                  <a:pt x="192756" y="34255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843183" y="2317271"/>
            <a:ext cx="323300" cy="533272"/>
          </a:xfrm>
          <a:custGeom>
            <a:avLst/>
            <a:gdLst>
              <a:gd name="connsiteX0" fmla="*/ 211982 w 323300"/>
              <a:gd name="connsiteY0" fmla="*/ 533272 h 533272"/>
              <a:gd name="connsiteX1" fmla="*/ 239812 w 323300"/>
              <a:gd name="connsiteY1" fmla="*/ 437856 h 533272"/>
              <a:gd name="connsiteX2" fmla="*/ 200055 w 323300"/>
              <a:gd name="connsiteY2" fmla="*/ 334489 h 533272"/>
              <a:gd name="connsiteX3" fmla="*/ 120542 w 323300"/>
              <a:gd name="connsiteY3" fmla="*/ 262927 h 533272"/>
              <a:gd name="connsiteX4" fmla="*/ 60907 w 323300"/>
              <a:gd name="connsiteY4" fmla="*/ 223171 h 533272"/>
              <a:gd name="connsiteX5" fmla="*/ 21151 w 323300"/>
              <a:gd name="connsiteY5" fmla="*/ 159560 h 533272"/>
              <a:gd name="connsiteX6" fmla="*/ 9224 w 323300"/>
              <a:gd name="connsiteY6" fmla="*/ 119804 h 533272"/>
              <a:gd name="connsiteX7" fmla="*/ 1273 w 323300"/>
              <a:gd name="connsiteY7" fmla="*/ 91974 h 533272"/>
              <a:gd name="connsiteX8" fmla="*/ 37054 w 323300"/>
              <a:gd name="connsiteY8" fmla="*/ 20412 h 533272"/>
              <a:gd name="connsiteX9" fmla="*/ 84761 w 323300"/>
              <a:gd name="connsiteY9" fmla="*/ 534 h 533272"/>
              <a:gd name="connsiteX10" fmla="*/ 100664 w 323300"/>
              <a:gd name="connsiteY10" fmla="*/ 36315 h 533272"/>
              <a:gd name="connsiteX11" fmla="*/ 60907 w 323300"/>
              <a:gd name="connsiteY11" fmla="*/ 52218 h 533272"/>
              <a:gd name="connsiteX12" fmla="*/ 25127 w 323300"/>
              <a:gd name="connsiteY12" fmla="*/ 103901 h 533272"/>
              <a:gd name="connsiteX13" fmla="*/ 76810 w 323300"/>
              <a:gd name="connsiteY13" fmla="*/ 199317 h 533272"/>
              <a:gd name="connsiteX14" fmla="*/ 136445 w 323300"/>
              <a:gd name="connsiteY14" fmla="*/ 227146 h 533272"/>
              <a:gd name="connsiteX15" fmla="*/ 164274 w 323300"/>
              <a:gd name="connsiteY15" fmla="*/ 203292 h 533272"/>
              <a:gd name="connsiteX16" fmla="*/ 204031 w 323300"/>
              <a:gd name="connsiteY16" fmla="*/ 179439 h 533272"/>
              <a:gd name="connsiteX17" fmla="*/ 196080 w 323300"/>
              <a:gd name="connsiteY17" fmla="*/ 247025 h 533272"/>
              <a:gd name="connsiteX18" fmla="*/ 184153 w 323300"/>
              <a:gd name="connsiteY18" fmla="*/ 258952 h 533272"/>
              <a:gd name="connsiteX19" fmla="*/ 267641 w 323300"/>
              <a:gd name="connsiteY19" fmla="*/ 334489 h 533272"/>
              <a:gd name="connsiteX20" fmla="*/ 323300 w 323300"/>
              <a:gd name="connsiteY20" fmla="*/ 473637 h 533272"/>
              <a:gd name="connsiteX21" fmla="*/ 323300 w 323300"/>
              <a:gd name="connsiteY21" fmla="*/ 473637 h 533272"/>
              <a:gd name="connsiteX22" fmla="*/ 323300 w 323300"/>
              <a:gd name="connsiteY22" fmla="*/ 473637 h 533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3300" h="533272">
                <a:moveTo>
                  <a:pt x="211982" y="533272"/>
                </a:moveTo>
                <a:cubicBezTo>
                  <a:pt x="226891" y="502129"/>
                  <a:pt x="241800" y="470986"/>
                  <a:pt x="239812" y="437856"/>
                </a:cubicBezTo>
                <a:cubicBezTo>
                  <a:pt x="237824" y="404725"/>
                  <a:pt x="219933" y="363644"/>
                  <a:pt x="200055" y="334489"/>
                </a:cubicBezTo>
                <a:cubicBezTo>
                  <a:pt x="180177" y="305334"/>
                  <a:pt x="143733" y="281480"/>
                  <a:pt x="120542" y="262927"/>
                </a:cubicBezTo>
                <a:cubicBezTo>
                  <a:pt x="97351" y="244374"/>
                  <a:pt x="77472" y="240399"/>
                  <a:pt x="60907" y="223171"/>
                </a:cubicBezTo>
                <a:cubicBezTo>
                  <a:pt x="44342" y="205943"/>
                  <a:pt x="29765" y="176788"/>
                  <a:pt x="21151" y="159560"/>
                </a:cubicBezTo>
                <a:cubicBezTo>
                  <a:pt x="12537" y="142332"/>
                  <a:pt x="12537" y="131068"/>
                  <a:pt x="9224" y="119804"/>
                </a:cubicBezTo>
                <a:cubicBezTo>
                  <a:pt x="5911" y="108540"/>
                  <a:pt x="-3365" y="108539"/>
                  <a:pt x="1273" y="91974"/>
                </a:cubicBezTo>
                <a:cubicBezTo>
                  <a:pt x="5911" y="75409"/>
                  <a:pt x="23139" y="35652"/>
                  <a:pt x="37054" y="20412"/>
                </a:cubicBezTo>
                <a:cubicBezTo>
                  <a:pt x="50969" y="5172"/>
                  <a:pt x="74159" y="-2116"/>
                  <a:pt x="84761" y="534"/>
                </a:cubicBezTo>
                <a:cubicBezTo>
                  <a:pt x="95363" y="3184"/>
                  <a:pt x="104640" y="27701"/>
                  <a:pt x="100664" y="36315"/>
                </a:cubicBezTo>
                <a:cubicBezTo>
                  <a:pt x="96688" y="44929"/>
                  <a:pt x="73496" y="40954"/>
                  <a:pt x="60907" y="52218"/>
                </a:cubicBezTo>
                <a:cubicBezTo>
                  <a:pt x="48317" y="63482"/>
                  <a:pt x="22477" y="79385"/>
                  <a:pt x="25127" y="103901"/>
                </a:cubicBezTo>
                <a:cubicBezTo>
                  <a:pt x="27777" y="128417"/>
                  <a:pt x="58257" y="178776"/>
                  <a:pt x="76810" y="199317"/>
                </a:cubicBezTo>
                <a:cubicBezTo>
                  <a:pt x="95363" y="219858"/>
                  <a:pt x="121868" y="226483"/>
                  <a:pt x="136445" y="227146"/>
                </a:cubicBezTo>
                <a:cubicBezTo>
                  <a:pt x="151022" y="227808"/>
                  <a:pt x="153010" y="211243"/>
                  <a:pt x="164274" y="203292"/>
                </a:cubicBezTo>
                <a:cubicBezTo>
                  <a:pt x="175538" y="195341"/>
                  <a:pt x="198730" y="172150"/>
                  <a:pt x="204031" y="179439"/>
                </a:cubicBezTo>
                <a:cubicBezTo>
                  <a:pt x="209332" y="186728"/>
                  <a:pt x="199393" y="233773"/>
                  <a:pt x="196080" y="247025"/>
                </a:cubicBezTo>
                <a:cubicBezTo>
                  <a:pt x="192767" y="260277"/>
                  <a:pt x="172226" y="244375"/>
                  <a:pt x="184153" y="258952"/>
                </a:cubicBezTo>
                <a:cubicBezTo>
                  <a:pt x="196080" y="273529"/>
                  <a:pt x="244450" y="298708"/>
                  <a:pt x="267641" y="334489"/>
                </a:cubicBezTo>
                <a:cubicBezTo>
                  <a:pt x="290832" y="370270"/>
                  <a:pt x="323300" y="473637"/>
                  <a:pt x="323300" y="473637"/>
                </a:cubicBezTo>
                <a:lnTo>
                  <a:pt x="323300" y="473637"/>
                </a:lnTo>
                <a:lnTo>
                  <a:pt x="323300" y="473637"/>
                </a:lnTo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V="1">
            <a:off x="4179289" y="289156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4483893" y="3045619"/>
            <a:ext cx="226797" cy="78747"/>
          </a:xfrm>
          <a:custGeom>
            <a:avLst/>
            <a:gdLst>
              <a:gd name="connsiteX0" fmla="*/ 216694 w 226797"/>
              <a:gd name="connsiteY0" fmla="*/ 0 h 78747"/>
              <a:gd name="connsiteX1" fmla="*/ 223838 w 226797"/>
              <a:gd name="connsiteY1" fmla="*/ 76200 h 78747"/>
              <a:gd name="connsiteX2" fmla="*/ 173832 w 226797"/>
              <a:gd name="connsiteY2" fmla="*/ 47625 h 78747"/>
              <a:gd name="connsiteX3" fmla="*/ 142875 w 226797"/>
              <a:gd name="connsiteY3" fmla="*/ 19050 h 78747"/>
              <a:gd name="connsiteX4" fmla="*/ 104775 w 226797"/>
              <a:gd name="connsiteY4" fmla="*/ 78581 h 78747"/>
              <a:gd name="connsiteX5" fmla="*/ 73819 w 226797"/>
              <a:gd name="connsiteY5" fmla="*/ 38100 h 78747"/>
              <a:gd name="connsiteX6" fmla="*/ 35719 w 226797"/>
              <a:gd name="connsiteY6" fmla="*/ 76200 h 78747"/>
              <a:gd name="connsiteX7" fmla="*/ 0 w 226797"/>
              <a:gd name="connsiteY7" fmla="*/ 14287 h 78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6797" h="78747">
                <a:moveTo>
                  <a:pt x="216694" y="0"/>
                </a:moveTo>
                <a:cubicBezTo>
                  <a:pt x="223838" y="34131"/>
                  <a:pt x="230982" y="68263"/>
                  <a:pt x="223838" y="76200"/>
                </a:cubicBezTo>
                <a:cubicBezTo>
                  <a:pt x="216694" y="84137"/>
                  <a:pt x="187326" y="57150"/>
                  <a:pt x="173832" y="47625"/>
                </a:cubicBezTo>
                <a:cubicBezTo>
                  <a:pt x="160338" y="38100"/>
                  <a:pt x="154384" y="13891"/>
                  <a:pt x="142875" y="19050"/>
                </a:cubicBezTo>
                <a:cubicBezTo>
                  <a:pt x="131365" y="24209"/>
                  <a:pt x="116284" y="75406"/>
                  <a:pt x="104775" y="78581"/>
                </a:cubicBezTo>
                <a:cubicBezTo>
                  <a:pt x="93266" y="81756"/>
                  <a:pt x="85328" y="38497"/>
                  <a:pt x="73819" y="38100"/>
                </a:cubicBezTo>
                <a:cubicBezTo>
                  <a:pt x="62310" y="37703"/>
                  <a:pt x="48022" y="80169"/>
                  <a:pt x="35719" y="76200"/>
                </a:cubicBezTo>
                <a:cubicBezTo>
                  <a:pt x="23416" y="72231"/>
                  <a:pt x="11708" y="43259"/>
                  <a:pt x="0" y="14287"/>
                </a:cubicBezTo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4405162" y="3064670"/>
            <a:ext cx="254118" cy="252412"/>
          </a:xfrm>
          <a:custGeom>
            <a:avLst/>
            <a:gdLst>
              <a:gd name="connsiteX0" fmla="*/ 71588 w 254118"/>
              <a:gd name="connsiteY0" fmla="*/ 0 h 252412"/>
              <a:gd name="connsiteX1" fmla="*/ 9676 w 254118"/>
              <a:gd name="connsiteY1" fmla="*/ 21431 h 252412"/>
              <a:gd name="connsiteX2" fmla="*/ 21582 w 254118"/>
              <a:gd name="connsiteY2" fmla="*/ 54768 h 252412"/>
              <a:gd name="connsiteX3" fmla="*/ 209701 w 254118"/>
              <a:gd name="connsiteY3" fmla="*/ 221456 h 252412"/>
              <a:gd name="connsiteX4" fmla="*/ 250182 w 254118"/>
              <a:gd name="connsiteY4" fmla="*/ 157162 h 252412"/>
              <a:gd name="connsiteX5" fmla="*/ 252563 w 254118"/>
              <a:gd name="connsiteY5" fmla="*/ 252412 h 252412"/>
              <a:gd name="connsiteX6" fmla="*/ 252563 w 254118"/>
              <a:gd name="connsiteY6" fmla="*/ 252412 h 25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118" h="252412">
                <a:moveTo>
                  <a:pt x="71588" y="0"/>
                </a:moveTo>
                <a:cubicBezTo>
                  <a:pt x="44799" y="6151"/>
                  <a:pt x="18010" y="12303"/>
                  <a:pt x="9676" y="21431"/>
                </a:cubicBezTo>
                <a:cubicBezTo>
                  <a:pt x="1342" y="30559"/>
                  <a:pt x="-11755" y="21431"/>
                  <a:pt x="21582" y="54768"/>
                </a:cubicBezTo>
                <a:cubicBezTo>
                  <a:pt x="54919" y="88105"/>
                  <a:pt x="171601" y="204390"/>
                  <a:pt x="209701" y="221456"/>
                </a:cubicBezTo>
                <a:cubicBezTo>
                  <a:pt x="247801" y="238522"/>
                  <a:pt x="243038" y="152003"/>
                  <a:pt x="250182" y="157162"/>
                </a:cubicBezTo>
                <a:cubicBezTo>
                  <a:pt x="257326" y="162321"/>
                  <a:pt x="252563" y="252412"/>
                  <a:pt x="252563" y="252412"/>
                </a:cubicBezTo>
                <a:lnTo>
                  <a:pt x="252563" y="252412"/>
                </a:ln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4332203" y="3052754"/>
            <a:ext cx="331860" cy="274817"/>
          </a:xfrm>
          <a:custGeom>
            <a:avLst/>
            <a:gdLst>
              <a:gd name="connsiteX0" fmla="*/ 139785 w 331860"/>
              <a:gd name="connsiteY0" fmla="*/ 9 h 274817"/>
              <a:gd name="connsiteX1" fmla="*/ 1672 w 331860"/>
              <a:gd name="connsiteY1" fmla="*/ 28584 h 274817"/>
              <a:gd name="connsiteX2" fmla="*/ 77872 w 331860"/>
              <a:gd name="connsiteY2" fmla="*/ 102402 h 274817"/>
              <a:gd name="connsiteX3" fmla="*/ 287422 w 331860"/>
              <a:gd name="connsiteY3" fmla="*/ 254802 h 274817"/>
              <a:gd name="connsiteX4" fmla="*/ 327903 w 331860"/>
              <a:gd name="connsiteY4" fmla="*/ 264327 h 274817"/>
              <a:gd name="connsiteX5" fmla="*/ 327903 w 331860"/>
              <a:gd name="connsiteY5" fmla="*/ 173840 h 274817"/>
              <a:gd name="connsiteX6" fmla="*/ 306472 w 331860"/>
              <a:gd name="connsiteY6" fmla="*/ 242896 h 274817"/>
              <a:gd name="connsiteX7" fmla="*/ 256466 w 331860"/>
              <a:gd name="connsiteY7" fmla="*/ 219084 h 274817"/>
              <a:gd name="connsiteX8" fmla="*/ 70728 w 331860"/>
              <a:gd name="connsiteY8" fmla="*/ 50015 h 274817"/>
              <a:gd name="connsiteX9" fmla="*/ 80253 w 331860"/>
              <a:gd name="connsiteY9" fmla="*/ 30965 h 274817"/>
              <a:gd name="connsiteX10" fmla="*/ 139785 w 331860"/>
              <a:gd name="connsiteY10" fmla="*/ 9 h 27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860" h="274817">
                <a:moveTo>
                  <a:pt x="139785" y="9"/>
                </a:moveTo>
                <a:cubicBezTo>
                  <a:pt x="126688" y="-388"/>
                  <a:pt x="11991" y="11519"/>
                  <a:pt x="1672" y="28584"/>
                </a:cubicBezTo>
                <a:cubicBezTo>
                  <a:pt x="-8647" y="45649"/>
                  <a:pt x="30247" y="64699"/>
                  <a:pt x="77872" y="102402"/>
                </a:cubicBezTo>
                <a:cubicBezTo>
                  <a:pt x="125497" y="140105"/>
                  <a:pt x="245750" y="227815"/>
                  <a:pt x="287422" y="254802"/>
                </a:cubicBezTo>
                <a:cubicBezTo>
                  <a:pt x="329094" y="281789"/>
                  <a:pt x="321156" y="277821"/>
                  <a:pt x="327903" y="264327"/>
                </a:cubicBezTo>
                <a:cubicBezTo>
                  <a:pt x="334650" y="250833"/>
                  <a:pt x="331475" y="177412"/>
                  <a:pt x="327903" y="173840"/>
                </a:cubicBezTo>
                <a:cubicBezTo>
                  <a:pt x="324331" y="170268"/>
                  <a:pt x="318378" y="235355"/>
                  <a:pt x="306472" y="242896"/>
                </a:cubicBezTo>
                <a:cubicBezTo>
                  <a:pt x="294566" y="250437"/>
                  <a:pt x="295757" y="251231"/>
                  <a:pt x="256466" y="219084"/>
                </a:cubicBezTo>
                <a:cubicBezTo>
                  <a:pt x="217175" y="186937"/>
                  <a:pt x="100097" y="81368"/>
                  <a:pt x="70728" y="50015"/>
                </a:cubicBezTo>
                <a:cubicBezTo>
                  <a:pt x="41359" y="18662"/>
                  <a:pt x="68744" y="37712"/>
                  <a:pt x="80253" y="30965"/>
                </a:cubicBezTo>
                <a:cubicBezTo>
                  <a:pt x="91762" y="24218"/>
                  <a:pt x="152882" y="406"/>
                  <a:pt x="139785" y="9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3328967" y="1380653"/>
            <a:ext cx="812993" cy="1928963"/>
          </a:xfrm>
          <a:custGeom>
            <a:avLst/>
            <a:gdLst>
              <a:gd name="connsiteX0" fmla="*/ 812993 w 812993"/>
              <a:gd name="connsiteY0" fmla="*/ 1901228 h 1928963"/>
              <a:gd name="connsiteX1" fmla="*/ 690772 w 812993"/>
              <a:gd name="connsiteY1" fmla="*/ 1928389 h 1928963"/>
              <a:gd name="connsiteX2" fmla="*/ 496122 w 812993"/>
              <a:gd name="connsiteY2" fmla="*/ 1878595 h 1928963"/>
              <a:gd name="connsiteX3" fmla="*/ 337686 w 812993"/>
              <a:gd name="connsiteY3" fmla="*/ 1788060 h 1928963"/>
              <a:gd name="connsiteX4" fmla="*/ 152090 w 812993"/>
              <a:gd name="connsiteY4" fmla="*/ 1575303 h 1928963"/>
              <a:gd name="connsiteX5" fmla="*/ 38922 w 812993"/>
              <a:gd name="connsiteY5" fmla="*/ 1353494 h 1928963"/>
              <a:gd name="connsiteX6" fmla="*/ 7235 w 812993"/>
              <a:gd name="connsiteY6" fmla="*/ 1113577 h 1928963"/>
              <a:gd name="connsiteX7" fmla="*/ 11762 w 812993"/>
              <a:gd name="connsiteY7" fmla="*/ 841973 h 1928963"/>
              <a:gd name="connsiteX8" fmla="*/ 129457 w 812993"/>
              <a:gd name="connsiteY8" fmla="*/ 525101 h 1928963"/>
              <a:gd name="connsiteX9" fmla="*/ 310526 w 812993"/>
              <a:gd name="connsiteY9" fmla="*/ 262551 h 1928963"/>
              <a:gd name="connsiteX10" fmla="*/ 545916 w 812993"/>
              <a:gd name="connsiteY10" fmla="*/ 72428 h 1928963"/>
              <a:gd name="connsiteX11" fmla="*/ 726985 w 812993"/>
              <a:gd name="connsiteY11" fmla="*/ 0 h 1928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2993" h="1928963">
                <a:moveTo>
                  <a:pt x="812993" y="1901228"/>
                </a:moveTo>
                <a:cubicBezTo>
                  <a:pt x="778288" y="1916694"/>
                  <a:pt x="743584" y="1932161"/>
                  <a:pt x="690772" y="1928389"/>
                </a:cubicBezTo>
                <a:cubicBezTo>
                  <a:pt x="637960" y="1924617"/>
                  <a:pt x="554970" y="1901983"/>
                  <a:pt x="496122" y="1878595"/>
                </a:cubicBezTo>
                <a:cubicBezTo>
                  <a:pt x="437274" y="1855207"/>
                  <a:pt x="395025" y="1838609"/>
                  <a:pt x="337686" y="1788060"/>
                </a:cubicBezTo>
                <a:cubicBezTo>
                  <a:pt x="280347" y="1737511"/>
                  <a:pt x="201884" y="1647731"/>
                  <a:pt x="152090" y="1575303"/>
                </a:cubicBezTo>
                <a:cubicBezTo>
                  <a:pt x="102296" y="1502875"/>
                  <a:pt x="63064" y="1430448"/>
                  <a:pt x="38922" y="1353494"/>
                </a:cubicBezTo>
                <a:cubicBezTo>
                  <a:pt x="14779" y="1276540"/>
                  <a:pt x="11762" y="1198830"/>
                  <a:pt x="7235" y="1113577"/>
                </a:cubicBezTo>
                <a:cubicBezTo>
                  <a:pt x="2708" y="1028324"/>
                  <a:pt x="-8608" y="940052"/>
                  <a:pt x="11762" y="841973"/>
                </a:cubicBezTo>
                <a:cubicBezTo>
                  <a:pt x="32132" y="743894"/>
                  <a:pt x="79663" y="621671"/>
                  <a:pt x="129457" y="525101"/>
                </a:cubicBezTo>
                <a:cubicBezTo>
                  <a:pt x="179251" y="428531"/>
                  <a:pt x="241116" y="337996"/>
                  <a:pt x="310526" y="262551"/>
                </a:cubicBezTo>
                <a:cubicBezTo>
                  <a:pt x="379936" y="187106"/>
                  <a:pt x="476506" y="116186"/>
                  <a:pt x="545916" y="72428"/>
                </a:cubicBezTo>
                <a:cubicBezTo>
                  <a:pt x="615326" y="28670"/>
                  <a:pt x="671155" y="14335"/>
                  <a:pt x="726985" y="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3648547" y="1772816"/>
            <a:ext cx="1822297" cy="2332931"/>
          </a:xfrm>
          <a:custGeom>
            <a:avLst/>
            <a:gdLst>
              <a:gd name="connsiteX0" fmla="*/ 109061 w 1818189"/>
              <a:gd name="connsiteY0" fmla="*/ 820873 h 2215107"/>
              <a:gd name="connsiteX1" fmla="*/ 23053 w 1818189"/>
              <a:gd name="connsiteY1" fmla="*/ 662437 h 2215107"/>
              <a:gd name="connsiteX2" fmla="*/ 419 w 1818189"/>
              <a:gd name="connsiteY2" fmla="*/ 535689 h 2215107"/>
              <a:gd name="connsiteX3" fmla="*/ 36633 w 1818189"/>
              <a:gd name="connsiteY3" fmla="*/ 417994 h 2215107"/>
              <a:gd name="connsiteX4" fmla="*/ 154328 w 1818189"/>
              <a:gd name="connsiteY4" fmla="*/ 255031 h 2215107"/>
              <a:gd name="connsiteX5" fmla="*/ 398772 w 1818189"/>
              <a:gd name="connsiteY5" fmla="*/ 83015 h 2215107"/>
              <a:gd name="connsiteX6" fmla="*/ 602475 w 1818189"/>
              <a:gd name="connsiteY6" fmla="*/ 10588 h 2215107"/>
              <a:gd name="connsiteX7" fmla="*/ 996300 w 1818189"/>
              <a:gd name="connsiteY7" fmla="*/ 6061 h 2215107"/>
              <a:gd name="connsiteX8" fmla="*/ 1249797 w 1818189"/>
              <a:gd name="connsiteY8" fmla="*/ 64909 h 2215107"/>
              <a:gd name="connsiteX9" fmla="*/ 1494241 w 1818189"/>
              <a:gd name="connsiteY9" fmla="*/ 191657 h 2215107"/>
              <a:gd name="connsiteX10" fmla="*/ 1697944 w 1818189"/>
              <a:gd name="connsiteY10" fmla="*/ 458734 h 2215107"/>
              <a:gd name="connsiteX11" fmla="*/ 1802059 w 1818189"/>
              <a:gd name="connsiteY11" fmla="*/ 689598 h 2215107"/>
              <a:gd name="connsiteX12" fmla="*/ 1815639 w 1818189"/>
              <a:gd name="connsiteY12" fmla="*/ 943095 h 2215107"/>
              <a:gd name="connsiteX13" fmla="*/ 1811112 w 1818189"/>
              <a:gd name="connsiteY13" fmla="*/ 1187538 h 2215107"/>
              <a:gd name="connsiteX14" fmla="*/ 1747738 w 1818189"/>
              <a:gd name="connsiteY14" fmla="*/ 1445562 h 2215107"/>
              <a:gd name="connsiteX15" fmla="*/ 1598356 w 1818189"/>
              <a:gd name="connsiteY15" fmla="*/ 1735273 h 2215107"/>
              <a:gd name="connsiteX16" fmla="*/ 1435394 w 1818189"/>
              <a:gd name="connsiteY16" fmla="*/ 1948029 h 2215107"/>
              <a:gd name="connsiteX17" fmla="*/ 964613 w 1818189"/>
              <a:gd name="connsiteY17" fmla="*/ 2215107 h 2215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18189" h="2215107">
                <a:moveTo>
                  <a:pt x="109061" y="820873"/>
                </a:moveTo>
                <a:cubicBezTo>
                  <a:pt x="75110" y="765420"/>
                  <a:pt x="41160" y="709968"/>
                  <a:pt x="23053" y="662437"/>
                </a:cubicBezTo>
                <a:cubicBezTo>
                  <a:pt x="4946" y="614906"/>
                  <a:pt x="-1844" y="576429"/>
                  <a:pt x="419" y="535689"/>
                </a:cubicBezTo>
                <a:cubicBezTo>
                  <a:pt x="2682" y="494949"/>
                  <a:pt x="10982" y="464770"/>
                  <a:pt x="36633" y="417994"/>
                </a:cubicBezTo>
                <a:cubicBezTo>
                  <a:pt x="62284" y="371218"/>
                  <a:pt x="93972" y="310861"/>
                  <a:pt x="154328" y="255031"/>
                </a:cubicBezTo>
                <a:cubicBezTo>
                  <a:pt x="214684" y="199201"/>
                  <a:pt x="324081" y="123755"/>
                  <a:pt x="398772" y="83015"/>
                </a:cubicBezTo>
                <a:cubicBezTo>
                  <a:pt x="473463" y="42275"/>
                  <a:pt x="502887" y="23414"/>
                  <a:pt x="602475" y="10588"/>
                </a:cubicBezTo>
                <a:cubicBezTo>
                  <a:pt x="702063" y="-2238"/>
                  <a:pt x="888413" y="-2992"/>
                  <a:pt x="996300" y="6061"/>
                </a:cubicBezTo>
                <a:cubicBezTo>
                  <a:pt x="1104187" y="15114"/>
                  <a:pt x="1166807" y="33976"/>
                  <a:pt x="1249797" y="64909"/>
                </a:cubicBezTo>
                <a:cubicBezTo>
                  <a:pt x="1332787" y="95842"/>
                  <a:pt x="1419550" y="126020"/>
                  <a:pt x="1494241" y="191657"/>
                </a:cubicBezTo>
                <a:cubicBezTo>
                  <a:pt x="1568932" y="257294"/>
                  <a:pt x="1646641" y="375744"/>
                  <a:pt x="1697944" y="458734"/>
                </a:cubicBezTo>
                <a:cubicBezTo>
                  <a:pt x="1749247" y="541724"/>
                  <a:pt x="1782443" y="608871"/>
                  <a:pt x="1802059" y="689598"/>
                </a:cubicBezTo>
                <a:cubicBezTo>
                  <a:pt x="1821675" y="770325"/>
                  <a:pt x="1814130" y="860105"/>
                  <a:pt x="1815639" y="943095"/>
                </a:cubicBezTo>
                <a:cubicBezTo>
                  <a:pt x="1817148" y="1026085"/>
                  <a:pt x="1822429" y="1103794"/>
                  <a:pt x="1811112" y="1187538"/>
                </a:cubicBezTo>
                <a:cubicBezTo>
                  <a:pt x="1799795" y="1271282"/>
                  <a:pt x="1783197" y="1354273"/>
                  <a:pt x="1747738" y="1445562"/>
                </a:cubicBezTo>
                <a:cubicBezTo>
                  <a:pt x="1712279" y="1536851"/>
                  <a:pt x="1650413" y="1651529"/>
                  <a:pt x="1598356" y="1735273"/>
                </a:cubicBezTo>
                <a:cubicBezTo>
                  <a:pt x="1546299" y="1819017"/>
                  <a:pt x="1541018" y="1868057"/>
                  <a:pt x="1435394" y="1948029"/>
                </a:cubicBezTo>
                <a:cubicBezTo>
                  <a:pt x="1329770" y="2028001"/>
                  <a:pt x="1147191" y="2121554"/>
                  <a:pt x="964613" y="2215107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3904062" y="1904163"/>
            <a:ext cx="2122926" cy="4195186"/>
          </a:xfrm>
          <a:custGeom>
            <a:avLst/>
            <a:gdLst>
              <a:gd name="connsiteX0" fmla="*/ 527261 w 2122926"/>
              <a:gd name="connsiteY0" fmla="*/ 4195186 h 4195186"/>
              <a:gd name="connsiteX1" fmla="*/ 306197 w 2122926"/>
              <a:gd name="connsiteY1" fmla="*/ 4094703 h 4195186"/>
              <a:gd name="connsiteX2" fmla="*/ 115279 w 2122926"/>
              <a:gd name="connsiteY2" fmla="*/ 3878663 h 4195186"/>
              <a:gd name="connsiteX3" fmla="*/ 9771 w 2122926"/>
              <a:gd name="connsiteY3" fmla="*/ 3632479 h 4195186"/>
              <a:gd name="connsiteX4" fmla="*/ 9771 w 2122926"/>
              <a:gd name="connsiteY4" fmla="*/ 3381270 h 4195186"/>
              <a:gd name="connsiteX5" fmla="*/ 54989 w 2122926"/>
              <a:gd name="connsiteY5" fmla="*/ 3160206 h 4195186"/>
              <a:gd name="connsiteX6" fmla="*/ 260980 w 2122926"/>
              <a:gd name="connsiteY6" fmla="*/ 2873828 h 4195186"/>
              <a:gd name="connsiteX7" fmla="*/ 607648 w 2122926"/>
              <a:gd name="connsiteY7" fmla="*/ 2652764 h 4195186"/>
              <a:gd name="connsiteX8" fmla="*/ 1049775 w 2122926"/>
              <a:gd name="connsiteY8" fmla="*/ 2451797 h 4195186"/>
              <a:gd name="connsiteX9" fmla="*/ 1496927 w 2122926"/>
              <a:gd name="connsiteY9" fmla="*/ 2215661 h 4195186"/>
              <a:gd name="connsiteX10" fmla="*/ 1823498 w 2122926"/>
              <a:gd name="connsiteY10" fmla="*/ 1899138 h 4195186"/>
              <a:gd name="connsiteX11" fmla="*/ 2044562 w 2122926"/>
              <a:gd name="connsiteY11" fmla="*/ 1472083 h 4195186"/>
              <a:gd name="connsiteX12" fmla="*/ 2119925 w 2122926"/>
              <a:gd name="connsiteY12" fmla="*/ 1004835 h 4195186"/>
              <a:gd name="connsiteX13" fmla="*/ 2084756 w 2122926"/>
              <a:gd name="connsiteY13" fmla="*/ 542611 h 4195186"/>
              <a:gd name="connsiteX14" fmla="*/ 1878764 w 2122926"/>
              <a:gd name="connsiteY14" fmla="*/ 0 h 4195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122926" h="4195186">
                <a:moveTo>
                  <a:pt x="527261" y="4195186"/>
                </a:moveTo>
                <a:cubicBezTo>
                  <a:pt x="451061" y="4171321"/>
                  <a:pt x="374861" y="4147457"/>
                  <a:pt x="306197" y="4094703"/>
                </a:cubicBezTo>
                <a:cubicBezTo>
                  <a:pt x="237533" y="4041949"/>
                  <a:pt x="164683" y="3955700"/>
                  <a:pt x="115279" y="3878663"/>
                </a:cubicBezTo>
                <a:cubicBezTo>
                  <a:pt x="65875" y="3801626"/>
                  <a:pt x="27356" y="3715378"/>
                  <a:pt x="9771" y="3632479"/>
                </a:cubicBezTo>
                <a:cubicBezTo>
                  <a:pt x="-7814" y="3549580"/>
                  <a:pt x="2235" y="3459982"/>
                  <a:pt x="9771" y="3381270"/>
                </a:cubicBezTo>
                <a:cubicBezTo>
                  <a:pt x="17307" y="3302558"/>
                  <a:pt x="13121" y="3244780"/>
                  <a:pt x="54989" y="3160206"/>
                </a:cubicBezTo>
                <a:cubicBezTo>
                  <a:pt x="96857" y="3075632"/>
                  <a:pt x="168870" y="2958402"/>
                  <a:pt x="260980" y="2873828"/>
                </a:cubicBezTo>
                <a:cubicBezTo>
                  <a:pt x="353090" y="2789254"/>
                  <a:pt x="476182" y="2723102"/>
                  <a:pt x="607648" y="2652764"/>
                </a:cubicBezTo>
                <a:cubicBezTo>
                  <a:pt x="739114" y="2582425"/>
                  <a:pt x="901562" y="2524647"/>
                  <a:pt x="1049775" y="2451797"/>
                </a:cubicBezTo>
                <a:cubicBezTo>
                  <a:pt x="1197988" y="2378947"/>
                  <a:pt x="1367973" y="2307771"/>
                  <a:pt x="1496927" y="2215661"/>
                </a:cubicBezTo>
                <a:cubicBezTo>
                  <a:pt x="1625881" y="2123551"/>
                  <a:pt x="1732226" y="2023068"/>
                  <a:pt x="1823498" y="1899138"/>
                </a:cubicBezTo>
                <a:cubicBezTo>
                  <a:pt x="1914770" y="1775208"/>
                  <a:pt x="1995158" y="1621133"/>
                  <a:pt x="2044562" y="1472083"/>
                </a:cubicBezTo>
                <a:cubicBezTo>
                  <a:pt x="2093966" y="1323033"/>
                  <a:pt x="2113226" y="1159747"/>
                  <a:pt x="2119925" y="1004835"/>
                </a:cubicBezTo>
                <a:cubicBezTo>
                  <a:pt x="2126624" y="849923"/>
                  <a:pt x="2124949" y="710083"/>
                  <a:pt x="2084756" y="542611"/>
                </a:cubicBezTo>
                <a:cubicBezTo>
                  <a:pt x="2044563" y="375139"/>
                  <a:pt x="1961663" y="187569"/>
                  <a:pt x="1878764" y="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3530747" y="4920320"/>
            <a:ext cx="2737914" cy="1349997"/>
          </a:xfrm>
          <a:custGeom>
            <a:avLst/>
            <a:gdLst>
              <a:gd name="connsiteX0" fmla="*/ 0 w 2737914"/>
              <a:gd name="connsiteY0" fmla="*/ 507939 h 1349997"/>
              <a:gd name="connsiteX1" fmla="*/ 95140 w 2737914"/>
              <a:gd name="connsiteY1" fmla="*/ 724646 h 1349997"/>
              <a:gd name="connsiteX2" fmla="*/ 269563 w 2737914"/>
              <a:gd name="connsiteY2" fmla="*/ 988924 h 1349997"/>
              <a:gd name="connsiteX3" fmla="*/ 454557 w 2737914"/>
              <a:gd name="connsiteY3" fmla="*/ 1200346 h 1349997"/>
              <a:gd name="connsiteX4" fmla="*/ 613124 w 2737914"/>
              <a:gd name="connsiteY4" fmla="*/ 1284915 h 1349997"/>
              <a:gd name="connsiteX5" fmla="*/ 819260 w 2737914"/>
              <a:gd name="connsiteY5" fmla="*/ 1343056 h 1349997"/>
              <a:gd name="connsiteX6" fmla="*/ 1162821 w 2737914"/>
              <a:gd name="connsiteY6" fmla="*/ 1343056 h 1349997"/>
              <a:gd name="connsiteX7" fmla="*/ 1448240 w 2737914"/>
              <a:gd name="connsiteY7" fmla="*/ 1290200 h 1349997"/>
              <a:gd name="connsiteX8" fmla="*/ 1738945 w 2737914"/>
              <a:gd name="connsiteY8" fmla="*/ 1205631 h 1349997"/>
              <a:gd name="connsiteX9" fmla="*/ 1939796 w 2737914"/>
              <a:gd name="connsiteY9" fmla="*/ 1099920 h 1349997"/>
              <a:gd name="connsiteX10" fmla="*/ 2219930 w 2737914"/>
              <a:gd name="connsiteY10" fmla="*/ 867356 h 1349997"/>
              <a:gd name="connsiteX11" fmla="*/ 2394354 w 2737914"/>
              <a:gd name="connsiteY11" fmla="*/ 581937 h 1349997"/>
              <a:gd name="connsiteX12" fmla="*/ 2484208 w 2737914"/>
              <a:gd name="connsiteY12" fmla="*/ 259518 h 1349997"/>
              <a:gd name="connsiteX13" fmla="*/ 2505350 w 2737914"/>
              <a:gd name="connsiteY13" fmla="*/ 164378 h 1349997"/>
              <a:gd name="connsiteX14" fmla="*/ 2505350 w 2737914"/>
              <a:gd name="connsiteY14" fmla="*/ 74524 h 1349997"/>
              <a:gd name="connsiteX15" fmla="*/ 2531778 w 2737914"/>
              <a:gd name="connsiteY15" fmla="*/ 11097 h 1349997"/>
              <a:gd name="connsiteX16" fmla="*/ 2611061 w 2737914"/>
              <a:gd name="connsiteY16" fmla="*/ 11097 h 1349997"/>
              <a:gd name="connsiteX17" fmla="*/ 2737914 w 2737914"/>
              <a:gd name="connsiteY17" fmla="*/ 122094 h 1349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37914" h="1349997">
                <a:moveTo>
                  <a:pt x="0" y="507939"/>
                </a:moveTo>
                <a:cubicBezTo>
                  <a:pt x="25106" y="576210"/>
                  <a:pt x="50213" y="644482"/>
                  <a:pt x="95140" y="724646"/>
                </a:cubicBezTo>
                <a:cubicBezTo>
                  <a:pt x="140067" y="804810"/>
                  <a:pt x="209660" y="909641"/>
                  <a:pt x="269563" y="988924"/>
                </a:cubicBezTo>
                <a:cubicBezTo>
                  <a:pt x="329466" y="1068207"/>
                  <a:pt x="397297" y="1151014"/>
                  <a:pt x="454557" y="1200346"/>
                </a:cubicBezTo>
                <a:cubicBezTo>
                  <a:pt x="511817" y="1249678"/>
                  <a:pt x="552340" y="1261130"/>
                  <a:pt x="613124" y="1284915"/>
                </a:cubicBezTo>
                <a:cubicBezTo>
                  <a:pt x="673908" y="1308700"/>
                  <a:pt x="727644" y="1333366"/>
                  <a:pt x="819260" y="1343056"/>
                </a:cubicBezTo>
                <a:cubicBezTo>
                  <a:pt x="910876" y="1352746"/>
                  <a:pt x="1057991" y="1351865"/>
                  <a:pt x="1162821" y="1343056"/>
                </a:cubicBezTo>
                <a:cubicBezTo>
                  <a:pt x="1267651" y="1334247"/>
                  <a:pt x="1352219" y="1313104"/>
                  <a:pt x="1448240" y="1290200"/>
                </a:cubicBezTo>
                <a:cubicBezTo>
                  <a:pt x="1544261" y="1267296"/>
                  <a:pt x="1657019" y="1237344"/>
                  <a:pt x="1738945" y="1205631"/>
                </a:cubicBezTo>
                <a:cubicBezTo>
                  <a:pt x="1820871" y="1173918"/>
                  <a:pt x="1859632" y="1156299"/>
                  <a:pt x="1939796" y="1099920"/>
                </a:cubicBezTo>
                <a:cubicBezTo>
                  <a:pt x="2019960" y="1043541"/>
                  <a:pt x="2144170" y="953687"/>
                  <a:pt x="2219930" y="867356"/>
                </a:cubicBezTo>
                <a:cubicBezTo>
                  <a:pt x="2295690" y="781026"/>
                  <a:pt x="2350308" y="683243"/>
                  <a:pt x="2394354" y="581937"/>
                </a:cubicBezTo>
                <a:cubicBezTo>
                  <a:pt x="2438400" y="480631"/>
                  <a:pt x="2465709" y="329111"/>
                  <a:pt x="2484208" y="259518"/>
                </a:cubicBezTo>
                <a:cubicBezTo>
                  <a:pt x="2502707" y="189925"/>
                  <a:pt x="2501826" y="195210"/>
                  <a:pt x="2505350" y="164378"/>
                </a:cubicBezTo>
                <a:cubicBezTo>
                  <a:pt x="2508874" y="133546"/>
                  <a:pt x="2500945" y="100071"/>
                  <a:pt x="2505350" y="74524"/>
                </a:cubicBezTo>
                <a:cubicBezTo>
                  <a:pt x="2509755" y="48977"/>
                  <a:pt x="2514160" y="21668"/>
                  <a:pt x="2531778" y="11097"/>
                </a:cubicBezTo>
                <a:cubicBezTo>
                  <a:pt x="2549396" y="526"/>
                  <a:pt x="2576705" y="-7403"/>
                  <a:pt x="2611061" y="11097"/>
                </a:cubicBezTo>
                <a:cubicBezTo>
                  <a:pt x="2645417" y="29596"/>
                  <a:pt x="2691665" y="75845"/>
                  <a:pt x="2737914" y="122094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6166913" y="4941168"/>
            <a:ext cx="206177" cy="512907"/>
          </a:xfrm>
          <a:custGeom>
            <a:avLst/>
            <a:gdLst>
              <a:gd name="connsiteX0" fmla="*/ 6 w 206177"/>
              <a:gd name="connsiteY0" fmla="*/ 120253 h 512907"/>
              <a:gd name="connsiteX1" fmla="*/ 105717 w 206177"/>
              <a:gd name="connsiteY1" fmla="*/ 83254 h 512907"/>
              <a:gd name="connsiteX2" fmla="*/ 174429 w 206177"/>
              <a:gd name="connsiteY2" fmla="*/ 3971 h 512907"/>
              <a:gd name="connsiteX3" fmla="*/ 206142 w 206177"/>
              <a:gd name="connsiteY3" fmla="*/ 220679 h 512907"/>
              <a:gd name="connsiteX4" fmla="*/ 169143 w 206177"/>
              <a:gd name="connsiteY4" fmla="*/ 400387 h 512907"/>
              <a:gd name="connsiteX5" fmla="*/ 111002 w 206177"/>
              <a:gd name="connsiteY5" fmla="*/ 511384 h 512907"/>
              <a:gd name="connsiteX6" fmla="*/ 100431 w 206177"/>
              <a:gd name="connsiteY6" fmla="*/ 321104 h 512907"/>
              <a:gd name="connsiteX7" fmla="*/ 100431 w 206177"/>
              <a:gd name="connsiteY7" fmla="*/ 236535 h 512907"/>
              <a:gd name="connsiteX8" fmla="*/ 6 w 206177"/>
              <a:gd name="connsiteY8" fmla="*/ 120253 h 512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177" h="512907">
                <a:moveTo>
                  <a:pt x="6" y="120253"/>
                </a:moveTo>
                <a:cubicBezTo>
                  <a:pt x="887" y="94706"/>
                  <a:pt x="76647" y="102634"/>
                  <a:pt x="105717" y="83254"/>
                </a:cubicBezTo>
                <a:cubicBezTo>
                  <a:pt x="134787" y="63874"/>
                  <a:pt x="157692" y="-18933"/>
                  <a:pt x="174429" y="3971"/>
                </a:cubicBezTo>
                <a:cubicBezTo>
                  <a:pt x="191166" y="26875"/>
                  <a:pt x="207023" y="154610"/>
                  <a:pt x="206142" y="220679"/>
                </a:cubicBezTo>
                <a:cubicBezTo>
                  <a:pt x="205261" y="286748"/>
                  <a:pt x="185000" y="351936"/>
                  <a:pt x="169143" y="400387"/>
                </a:cubicBezTo>
                <a:cubicBezTo>
                  <a:pt x="153286" y="448838"/>
                  <a:pt x="122454" y="524598"/>
                  <a:pt x="111002" y="511384"/>
                </a:cubicBezTo>
                <a:cubicBezTo>
                  <a:pt x="99550" y="498170"/>
                  <a:pt x="102193" y="366912"/>
                  <a:pt x="100431" y="321104"/>
                </a:cubicBezTo>
                <a:cubicBezTo>
                  <a:pt x="98669" y="275296"/>
                  <a:pt x="117168" y="270010"/>
                  <a:pt x="100431" y="236535"/>
                </a:cubicBezTo>
                <a:cubicBezTo>
                  <a:pt x="83694" y="203060"/>
                  <a:pt x="-875" y="145800"/>
                  <a:pt x="6" y="120253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3418438" y="1173196"/>
            <a:ext cx="2668463" cy="4947825"/>
          </a:xfrm>
          <a:custGeom>
            <a:avLst/>
            <a:gdLst>
              <a:gd name="connsiteX0" fmla="*/ 2668463 w 2668463"/>
              <a:gd name="connsiteY0" fmla="*/ 3719526 h 4947825"/>
              <a:gd name="connsiteX1" fmla="*/ 2593401 w 2668463"/>
              <a:gd name="connsiteY1" fmla="*/ 3685407 h 4947825"/>
              <a:gd name="connsiteX2" fmla="*/ 2593401 w 2668463"/>
              <a:gd name="connsiteY2" fmla="*/ 3753646 h 4947825"/>
              <a:gd name="connsiteX3" fmla="*/ 2491043 w 2668463"/>
              <a:gd name="connsiteY3" fmla="*/ 3739998 h 4947825"/>
              <a:gd name="connsiteX4" fmla="*/ 2525162 w 2668463"/>
              <a:gd name="connsiteY4" fmla="*/ 3828708 h 4947825"/>
              <a:gd name="connsiteX5" fmla="*/ 2443275 w 2668463"/>
              <a:gd name="connsiteY5" fmla="*/ 3869652 h 4947825"/>
              <a:gd name="connsiteX6" fmla="*/ 2518338 w 2668463"/>
              <a:gd name="connsiteY6" fmla="*/ 3972010 h 4947825"/>
              <a:gd name="connsiteX7" fmla="*/ 2422804 w 2668463"/>
              <a:gd name="connsiteY7" fmla="*/ 3999305 h 4947825"/>
              <a:gd name="connsiteX8" fmla="*/ 2456923 w 2668463"/>
              <a:gd name="connsiteY8" fmla="*/ 4094840 h 4947825"/>
              <a:gd name="connsiteX9" fmla="*/ 2375037 w 2668463"/>
              <a:gd name="connsiteY9" fmla="*/ 4074368 h 4947825"/>
              <a:gd name="connsiteX10" fmla="*/ 2402332 w 2668463"/>
              <a:gd name="connsiteY10" fmla="*/ 4204022 h 4947825"/>
              <a:gd name="connsiteX11" fmla="*/ 2334093 w 2668463"/>
              <a:gd name="connsiteY11" fmla="*/ 4204022 h 4947825"/>
              <a:gd name="connsiteX12" fmla="*/ 2381861 w 2668463"/>
              <a:gd name="connsiteY12" fmla="*/ 4279085 h 4947825"/>
              <a:gd name="connsiteX13" fmla="*/ 2293150 w 2668463"/>
              <a:gd name="connsiteY13" fmla="*/ 4306380 h 4947825"/>
              <a:gd name="connsiteX14" fmla="*/ 2334093 w 2668463"/>
              <a:gd name="connsiteY14" fmla="*/ 4408738 h 4947825"/>
              <a:gd name="connsiteX15" fmla="*/ 2204440 w 2668463"/>
              <a:gd name="connsiteY15" fmla="*/ 4395091 h 4947825"/>
              <a:gd name="connsiteX16" fmla="*/ 2252207 w 2668463"/>
              <a:gd name="connsiteY16" fmla="*/ 4504273 h 4947825"/>
              <a:gd name="connsiteX17" fmla="*/ 2149849 w 2668463"/>
              <a:gd name="connsiteY17" fmla="*/ 4497449 h 4947825"/>
              <a:gd name="connsiteX18" fmla="*/ 2170320 w 2668463"/>
              <a:gd name="connsiteY18" fmla="*/ 4606631 h 4947825"/>
              <a:gd name="connsiteX19" fmla="*/ 2067962 w 2668463"/>
              <a:gd name="connsiteY19" fmla="*/ 4592983 h 4947825"/>
              <a:gd name="connsiteX20" fmla="*/ 2081610 w 2668463"/>
              <a:gd name="connsiteY20" fmla="*/ 4695341 h 4947825"/>
              <a:gd name="connsiteX21" fmla="*/ 2006547 w 2668463"/>
              <a:gd name="connsiteY21" fmla="*/ 4674870 h 4947825"/>
              <a:gd name="connsiteX22" fmla="*/ 1986075 w 2668463"/>
              <a:gd name="connsiteY22" fmla="*/ 4756756 h 4947825"/>
              <a:gd name="connsiteX23" fmla="*/ 1917837 w 2668463"/>
              <a:gd name="connsiteY23" fmla="*/ 4729461 h 4947825"/>
              <a:gd name="connsiteX24" fmla="*/ 1876893 w 2668463"/>
              <a:gd name="connsiteY24" fmla="*/ 4824995 h 4947825"/>
              <a:gd name="connsiteX25" fmla="*/ 1795007 w 2668463"/>
              <a:gd name="connsiteY25" fmla="*/ 4797700 h 4947825"/>
              <a:gd name="connsiteX26" fmla="*/ 1740416 w 2668463"/>
              <a:gd name="connsiteY26" fmla="*/ 4900058 h 4947825"/>
              <a:gd name="connsiteX27" fmla="*/ 1631234 w 2668463"/>
              <a:gd name="connsiteY27" fmla="*/ 4838643 h 4947825"/>
              <a:gd name="connsiteX28" fmla="*/ 1603938 w 2668463"/>
              <a:gd name="connsiteY28" fmla="*/ 4920529 h 4947825"/>
              <a:gd name="connsiteX29" fmla="*/ 1522052 w 2668463"/>
              <a:gd name="connsiteY29" fmla="*/ 4879586 h 4947825"/>
              <a:gd name="connsiteX30" fmla="*/ 1467461 w 2668463"/>
              <a:gd name="connsiteY30" fmla="*/ 4947825 h 4947825"/>
              <a:gd name="connsiteX31" fmla="*/ 1392398 w 2668463"/>
              <a:gd name="connsiteY31" fmla="*/ 4879586 h 4947825"/>
              <a:gd name="connsiteX32" fmla="*/ 1344631 w 2668463"/>
              <a:gd name="connsiteY32" fmla="*/ 4934177 h 4947825"/>
              <a:gd name="connsiteX33" fmla="*/ 1255920 w 2668463"/>
              <a:gd name="connsiteY33" fmla="*/ 4872762 h 4947825"/>
              <a:gd name="connsiteX34" fmla="*/ 1187681 w 2668463"/>
              <a:gd name="connsiteY34" fmla="*/ 4941001 h 4947825"/>
              <a:gd name="connsiteX35" fmla="*/ 1133090 w 2668463"/>
              <a:gd name="connsiteY35" fmla="*/ 4872762 h 4947825"/>
              <a:gd name="connsiteX36" fmla="*/ 1112619 w 2668463"/>
              <a:gd name="connsiteY36" fmla="*/ 4934177 h 4947825"/>
              <a:gd name="connsiteX37" fmla="*/ 1044380 w 2668463"/>
              <a:gd name="connsiteY37" fmla="*/ 4865938 h 4947825"/>
              <a:gd name="connsiteX38" fmla="*/ 1010261 w 2668463"/>
              <a:gd name="connsiteY38" fmla="*/ 4934177 h 4947825"/>
              <a:gd name="connsiteX39" fmla="*/ 982965 w 2668463"/>
              <a:gd name="connsiteY39" fmla="*/ 4865938 h 4947825"/>
              <a:gd name="connsiteX40" fmla="*/ 942022 w 2668463"/>
              <a:gd name="connsiteY40" fmla="*/ 4906882 h 4947825"/>
              <a:gd name="connsiteX41" fmla="*/ 907902 w 2668463"/>
              <a:gd name="connsiteY41" fmla="*/ 4824995 h 4947825"/>
              <a:gd name="connsiteX42" fmla="*/ 873783 w 2668463"/>
              <a:gd name="connsiteY42" fmla="*/ 4913705 h 4947825"/>
              <a:gd name="connsiteX43" fmla="*/ 812368 w 2668463"/>
              <a:gd name="connsiteY43" fmla="*/ 4831819 h 4947825"/>
              <a:gd name="connsiteX44" fmla="*/ 778249 w 2668463"/>
              <a:gd name="connsiteY44" fmla="*/ 4872762 h 4947825"/>
              <a:gd name="connsiteX45" fmla="*/ 723658 w 2668463"/>
              <a:gd name="connsiteY45" fmla="*/ 4804523 h 4947825"/>
              <a:gd name="connsiteX46" fmla="*/ 648595 w 2668463"/>
              <a:gd name="connsiteY46" fmla="*/ 4831819 h 4947825"/>
              <a:gd name="connsiteX47" fmla="*/ 607652 w 2668463"/>
              <a:gd name="connsiteY47" fmla="*/ 4722637 h 4947825"/>
              <a:gd name="connsiteX48" fmla="*/ 553061 w 2668463"/>
              <a:gd name="connsiteY48" fmla="*/ 4770404 h 4947825"/>
              <a:gd name="connsiteX49" fmla="*/ 532589 w 2668463"/>
              <a:gd name="connsiteY49" fmla="*/ 4688517 h 4947825"/>
              <a:gd name="connsiteX50" fmla="*/ 457526 w 2668463"/>
              <a:gd name="connsiteY50" fmla="*/ 4702165 h 4947825"/>
              <a:gd name="connsiteX51" fmla="*/ 443878 w 2668463"/>
              <a:gd name="connsiteY51" fmla="*/ 4606631 h 4947825"/>
              <a:gd name="connsiteX52" fmla="*/ 402935 w 2668463"/>
              <a:gd name="connsiteY52" fmla="*/ 4627103 h 4947825"/>
              <a:gd name="connsiteX53" fmla="*/ 382463 w 2668463"/>
              <a:gd name="connsiteY53" fmla="*/ 4538392 h 4947825"/>
              <a:gd name="connsiteX54" fmla="*/ 341520 w 2668463"/>
              <a:gd name="connsiteY54" fmla="*/ 4558864 h 4947825"/>
              <a:gd name="connsiteX55" fmla="*/ 348344 w 2668463"/>
              <a:gd name="connsiteY55" fmla="*/ 4490625 h 4947825"/>
              <a:gd name="connsiteX56" fmla="*/ 273281 w 2668463"/>
              <a:gd name="connsiteY56" fmla="*/ 4504273 h 4947825"/>
              <a:gd name="connsiteX57" fmla="*/ 280105 w 2668463"/>
              <a:gd name="connsiteY57" fmla="*/ 4422386 h 4947825"/>
              <a:gd name="connsiteX58" fmla="*/ 225514 w 2668463"/>
              <a:gd name="connsiteY58" fmla="*/ 4429210 h 4947825"/>
              <a:gd name="connsiteX59" fmla="*/ 218690 w 2668463"/>
              <a:gd name="connsiteY59" fmla="*/ 4381443 h 4947825"/>
              <a:gd name="connsiteX60" fmla="*/ 177747 w 2668463"/>
              <a:gd name="connsiteY60" fmla="*/ 4381443 h 4947825"/>
              <a:gd name="connsiteX61" fmla="*/ 184571 w 2668463"/>
              <a:gd name="connsiteY61" fmla="*/ 4292732 h 4947825"/>
              <a:gd name="connsiteX62" fmla="*/ 150452 w 2668463"/>
              <a:gd name="connsiteY62" fmla="*/ 4326852 h 4947825"/>
              <a:gd name="connsiteX63" fmla="*/ 157275 w 2668463"/>
              <a:gd name="connsiteY63" fmla="*/ 4244965 h 4947825"/>
              <a:gd name="connsiteX64" fmla="*/ 102684 w 2668463"/>
              <a:gd name="connsiteY64" fmla="*/ 4210846 h 4947825"/>
              <a:gd name="connsiteX65" fmla="*/ 41269 w 2668463"/>
              <a:gd name="connsiteY65" fmla="*/ 4183550 h 4947825"/>
              <a:gd name="connsiteX66" fmla="*/ 89037 w 2668463"/>
              <a:gd name="connsiteY66" fmla="*/ 4122135 h 4947825"/>
              <a:gd name="connsiteX67" fmla="*/ 13974 w 2668463"/>
              <a:gd name="connsiteY67" fmla="*/ 4053897 h 4947825"/>
              <a:gd name="connsiteX68" fmla="*/ 75389 w 2668463"/>
              <a:gd name="connsiteY68" fmla="*/ 4012953 h 4947825"/>
              <a:gd name="connsiteX69" fmla="*/ 20798 w 2668463"/>
              <a:gd name="connsiteY69" fmla="*/ 3944714 h 4947825"/>
              <a:gd name="connsiteX70" fmla="*/ 68565 w 2668463"/>
              <a:gd name="connsiteY70" fmla="*/ 3903771 h 4947825"/>
              <a:gd name="connsiteX71" fmla="*/ 326 w 2668463"/>
              <a:gd name="connsiteY71" fmla="*/ 3828708 h 4947825"/>
              <a:gd name="connsiteX72" fmla="*/ 102684 w 2668463"/>
              <a:gd name="connsiteY72" fmla="*/ 3808237 h 4947825"/>
              <a:gd name="connsiteX73" fmla="*/ 41269 w 2668463"/>
              <a:gd name="connsiteY73" fmla="*/ 3733174 h 4947825"/>
              <a:gd name="connsiteX74" fmla="*/ 116332 w 2668463"/>
              <a:gd name="connsiteY74" fmla="*/ 3726350 h 4947825"/>
              <a:gd name="connsiteX75" fmla="*/ 61741 w 2668463"/>
              <a:gd name="connsiteY75" fmla="*/ 3610344 h 4947825"/>
              <a:gd name="connsiteX76" fmla="*/ 177747 w 2668463"/>
              <a:gd name="connsiteY76" fmla="*/ 3610344 h 4947825"/>
              <a:gd name="connsiteX77" fmla="*/ 136804 w 2668463"/>
              <a:gd name="connsiteY77" fmla="*/ 3494338 h 4947825"/>
              <a:gd name="connsiteX78" fmla="*/ 245986 w 2668463"/>
              <a:gd name="connsiteY78" fmla="*/ 3514810 h 4947825"/>
              <a:gd name="connsiteX79" fmla="*/ 205043 w 2668463"/>
              <a:gd name="connsiteY79" fmla="*/ 3398804 h 4947825"/>
              <a:gd name="connsiteX80" fmla="*/ 307401 w 2668463"/>
              <a:gd name="connsiteY80" fmla="*/ 3439747 h 4947825"/>
              <a:gd name="connsiteX81" fmla="*/ 314225 w 2668463"/>
              <a:gd name="connsiteY81" fmla="*/ 3289622 h 4947825"/>
              <a:gd name="connsiteX82" fmla="*/ 396111 w 2668463"/>
              <a:gd name="connsiteY82" fmla="*/ 3337389 h 4947825"/>
              <a:gd name="connsiteX83" fmla="*/ 396111 w 2668463"/>
              <a:gd name="connsiteY83" fmla="*/ 3200911 h 4947825"/>
              <a:gd name="connsiteX84" fmla="*/ 471174 w 2668463"/>
              <a:gd name="connsiteY84" fmla="*/ 3269150 h 4947825"/>
              <a:gd name="connsiteX85" fmla="*/ 525765 w 2668463"/>
              <a:gd name="connsiteY85" fmla="*/ 3153144 h 4947825"/>
              <a:gd name="connsiteX86" fmla="*/ 607652 w 2668463"/>
              <a:gd name="connsiteY86" fmla="*/ 3166792 h 4947825"/>
              <a:gd name="connsiteX87" fmla="*/ 641771 w 2668463"/>
              <a:gd name="connsiteY87" fmla="*/ 3078082 h 4947825"/>
              <a:gd name="connsiteX88" fmla="*/ 710010 w 2668463"/>
              <a:gd name="connsiteY88" fmla="*/ 3119025 h 4947825"/>
              <a:gd name="connsiteX89" fmla="*/ 737305 w 2668463"/>
              <a:gd name="connsiteY89" fmla="*/ 3023491 h 4947825"/>
              <a:gd name="connsiteX90" fmla="*/ 798720 w 2668463"/>
              <a:gd name="connsiteY90" fmla="*/ 3091729 h 4947825"/>
              <a:gd name="connsiteX91" fmla="*/ 839663 w 2668463"/>
              <a:gd name="connsiteY91" fmla="*/ 3003019 h 4947825"/>
              <a:gd name="connsiteX92" fmla="*/ 887431 w 2668463"/>
              <a:gd name="connsiteY92" fmla="*/ 3057610 h 4947825"/>
              <a:gd name="connsiteX93" fmla="*/ 921550 w 2668463"/>
              <a:gd name="connsiteY93" fmla="*/ 2934780 h 4947825"/>
              <a:gd name="connsiteX94" fmla="*/ 976141 w 2668463"/>
              <a:gd name="connsiteY94" fmla="*/ 3009843 h 4947825"/>
              <a:gd name="connsiteX95" fmla="*/ 1010261 w 2668463"/>
              <a:gd name="connsiteY95" fmla="*/ 2921132 h 4947825"/>
              <a:gd name="connsiteX96" fmla="*/ 1071675 w 2668463"/>
              <a:gd name="connsiteY96" fmla="*/ 2982547 h 4947825"/>
              <a:gd name="connsiteX97" fmla="*/ 1092147 w 2668463"/>
              <a:gd name="connsiteY97" fmla="*/ 2907485 h 4947825"/>
              <a:gd name="connsiteX98" fmla="*/ 1153562 w 2668463"/>
              <a:gd name="connsiteY98" fmla="*/ 2955252 h 4947825"/>
              <a:gd name="connsiteX99" fmla="*/ 1167210 w 2668463"/>
              <a:gd name="connsiteY99" fmla="*/ 2866541 h 4947825"/>
              <a:gd name="connsiteX100" fmla="*/ 1242272 w 2668463"/>
              <a:gd name="connsiteY100" fmla="*/ 2914308 h 4947825"/>
              <a:gd name="connsiteX101" fmla="*/ 1269568 w 2668463"/>
              <a:gd name="connsiteY101" fmla="*/ 2839246 h 4947825"/>
              <a:gd name="connsiteX102" fmla="*/ 1324159 w 2668463"/>
              <a:gd name="connsiteY102" fmla="*/ 2887013 h 4947825"/>
              <a:gd name="connsiteX103" fmla="*/ 1371926 w 2668463"/>
              <a:gd name="connsiteY103" fmla="*/ 2791479 h 4947825"/>
              <a:gd name="connsiteX104" fmla="*/ 1446989 w 2668463"/>
              <a:gd name="connsiteY104" fmla="*/ 2852894 h 4947825"/>
              <a:gd name="connsiteX105" fmla="*/ 1481108 w 2668463"/>
              <a:gd name="connsiteY105" fmla="*/ 2730064 h 4947825"/>
              <a:gd name="connsiteX106" fmla="*/ 1522052 w 2668463"/>
              <a:gd name="connsiteY106" fmla="*/ 2818774 h 4947825"/>
              <a:gd name="connsiteX107" fmla="*/ 1583466 w 2668463"/>
              <a:gd name="connsiteY107" fmla="*/ 2702768 h 4947825"/>
              <a:gd name="connsiteX108" fmla="*/ 1651705 w 2668463"/>
              <a:gd name="connsiteY108" fmla="*/ 2750535 h 4947825"/>
              <a:gd name="connsiteX109" fmla="*/ 1685825 w 2668463"/>
              <a:gd name="connsiteY109" fmla="*/ 2634529 h 4947825"/>
              <a:gd name="connsiteX110" fmla="*/ 1767711 w 2668463"/>
              <a:gd name="connsiteY110" fmla="*/ 2702768 h 4947825"/>
              <a:gd name="connsiteX111" fmla="*/ 1781359 w 2668463"/>
              <a:gd name="connsiteY111" fmla="*/ 2559467 h 4947825"/>
              <a:gd name="connsiteX112" fmla="*/ 1842774 w 2668463"/>
              <a:gd name="connsiteY112" fmla="*/ 2655001 h 4947825"/>
              <a:gd name="connsiteX113" fmla="*/ 1863246 w 2668463"/>
              <a:gd name="connsiteY113" fmla="*/ 2518523 h 4947825"/>
              <a:gd name="connsiteX114" fmla="*/ 1911013 w 2668463"/>
              <a:gd name="connsiteY114" fmla="*/ 2586762 h 4947825"/>
              <a:gd name="connsiteX115" fmla="*/ 1931484 w 2668463"/>
              <a:gd name="connsiteY115" fmla="*/ 2477580 h 4947825"/>
              <a:gd name="connsiteX116" fmla="*/ 2006547 w 2668463"/>
              <a:gd name="connsiteY116" fmla="*/ 2511700 h 4947825"/>
              <a:gd name="connsiteX117" fmla="*/ 2020195 w 2668463"/>
              <a:gd name="connsiteY117" fmla="*/ 2409341 h 4947825"/>
              <a:gd name="connsiteX118" fmla="*/ 2102081 w 2668463"/>
              <a:gd name="connsiteY118" fmla="*/ 2436637 h 4947825"/>
              <a:gd name="connsiteX119" fmla="*/ 2074786 w 2668463"/>
              <a:gd name="connsiteY119" fmla="*/ 2327455 h 4947825"/>
              <a:gd name="connsiteX120" fmla="*/ 2183968 w 2668463"/>
              <a:gd name="connsiteY120" fmla="*/ 2368398 h 4947825"/>
              <a:gd name="connsiteX121" fmla="*/ 2136201 w 2668463"/>
              <a:gd name="connsiteY121" fmla="*/ 2266040 h 4947825"/>
              <a:gd name="connsiteX122" fmla="*/ 2218087 w 2668463"/>
              <a:gd name="connsiteY122" fmla="*/ 2266040 h 4947825"/>
              <a:gd name="connsiteX123" fmla="*/ 2177144 w 2668463"/>
              <a:gd name="connsiteY123" fmla="*/ 2170505 h 4947825"/>
              <a:gd name="connsiteX124" fmla="*/ 2272678 w 2668463"/>
              <a:gd name="connsiteY124" fmla="*/ 2190977 h 4947825"/>
              <a:gd name="connsiteX125" fmla="*/ 2224911 w 2668463"/>
              <a:gd name="connsiteY125" fmla="*/ 2122738 h 4947825"/>
              <a:gd name="connsiteX126" fmla="*/ 2313622 w 2668463"/>
              <a:gd name="connsiteY126" fmla="*/ 2115914 h 4947825"/>
              <a:gd name="connsiteX127" fmla="*/ 2265855 w 2668463"/>
              <a:gd name="connsiteY127" fmla="*/ 2034028 h 4947825"/>
              <a:gd name="connsiteX128" fmla="*/ 2361389 w 2668463"/>
              <a:gd name="connsiteY128" fmla="*/ 2006732 h 4947825"/>
              <a:gd name="connsiteX129" fmla="*/ 2299974 w 2668463"/>
              <a:gd name="connsiteY129" fmla="*/ 1924846 h 4947825"/>
              <a:gd name="connsiteX130" fmla="*/ 2388684 w 2668463"/>
              <a:gd name="connsiteY130" fmla="*/ 1924846 h 4947825"/>
              <a:gd name="connsiteX131" fmla="*/ 2340917 w 2668463"/>
              <a:gd name="connsiteY131" fmla="*/ 1842959 h 4947825"/>
              <a:gd name="connsiteX132" fmla="*/ 2415980 w 2668463"/>
              <a:gd name="connsiteY132" fmla="*/ 1842959 h 4947825"/>
              <a:gd name="connsiteX133" fmla="*/ 2368213 w 2668463"/>
              <a:gd name="connsiteY133" fmla="*/ 1774720 h 4947825"/>
              <a:gd name="connsiteX134" fmla="*/ 2436452 w 2668463"/>
              <a:gd name="connsiteY134" fmla="*/ 1747425 h 4947825"/>
              <a:gd name="connsiteX135" fmla="*/ 2395508 w 2668463"/>
              <a:gd name="connsiteY135" fmla="*/ 1665538 h 4947825"/>
              <a:gd name="connsiteX136" fmla="*/ 2450099 w 2668463"/>
              <a:gd name="connsiteY136" fmla="*/ 1624595 h 4947825"/>
              <a:gd name="connsiteX137" fmla="*/ 2388684 w 2668463"/>
              <a:gd name="connsiteY137" fmla="*/ 1556356 h 4947825"/>
              <a:gd name="connsiteX138" fmla="*/ 2477395 w 2668463"/>
              <a:gd name="connsiteY138" fmla="*/ 1488117 h 4947825"/>
              <a:gd name="connsiteX139" fmla="*/ 2409156 w 2668463"/>
              <a:gd name="connsiteY139" fmla="*/ 1447174 h 4947825"/>
              <a:gd name="connsiteX140" fmla="*/ 2470571 w 2668463"/>
              <a:gd name="connsiteY140" fmla="*/ 1399407 h 4947825"/>
              <a:gd name="connsiteX141" fmla="*/ 2415980 w 2668463"/>
              <a:gd name="connsiteY141" fmla="*/ 1351640 h 4947825"/>
              <a:gd name="connsiteX142" fmla="*/ 2463747 w 2668463"/>
              <a:gd name="connsiteY142" fmla="*/ 1297049 h 4947825"/>
              <a:gd name="connsiteX143" fmla="*/ 2415980 w 2668463"/>
              <a:gd name="connsiteY143" fmla="*/ 1262929 h 4947825"/>
              <a:gd name="connsiteX144" fmla="*/ 2450099 w 2668463"/>
              <a:gd name="connsiteY144" fmla="*/ 1215162 h 4947825"/>
              <a:gd name="connsiteX145" fmla="*/ 2402332 w 2668463"/>
              <a:gd name="connsiteY145" fmla="*/ 1146923 h 4947825"/>
              <a:gd name="connsiteX146" fmla="*/ 2450099 w 2668463"/>
              <a:gd name="connsiteY146" fmla="*/ 1112804 h 4947825"/>
              <a:gd name="connsiteX147" fmla="*/ 2388684 w 2668463"/>
              <a:gd name="connsiteY147" fmla="*/ 1058213 h 4947825"/>
              <a:gd name="connsiteX148" fmla="*/ 2436452 w 2668463"/>
              <a:gd name="connsiteY148" fmla="*/ 1003622 h 4947825"/>
              <a:gd name="connsiteX149" fmla="*/ 2381861 w 2668463"/>
              <a:gd name="connsiteY149" fmla="*/ 969503 h 4947825"/>
              <a:gd name="connsiteX150" fmla="*/ 2450099 w 2668463"/>
              <a:gd name="connsiteY150" fmla="*/ 928559 h 4947825"/>
              <a:gd name="connsiteX151" fmla="*/ 2470571 w 2668463"/>
              <a:gd name="connsiteY151" fmla="*/ 853497 h 4947825"/>
              <a:gd name="connsiteX152" fmla="*/ 2395508 w 2668463"/>
              <a:gd name="connsiteY152" fmla="*/ 894440 h 4947825"/>
              <a:gd name="connsiteX153" fmla="*/ 2429628 w 2668463"/>
              <a:gd name="connsiteY153" fmla="*/ 785258 h 4947825"/>
              <a:gd name="connsiteX154" fmla="*/ 2395508 w 2668463"/>
              <a:gd name="connsiteY154" fmla="*/ 805729 h 4947825"/>
              <a:gd name="connsiteX155" fmla="*/ 2429628 w 2668463"/>
              <a:gd name="connsiteY155" fmla="*/ 710195 h 4947825"/>
              <a:gd name="connsiteX156" fmla="*/ 2368213 w 2668463"/>
              <a:gd name="connsiteY156" fmla="*/ 703371 h 4947825"/>
              <a:gd name="connsiteX157" fmla="*/ 2395508 w 2668463"/>
              <a:gd name="connsiteY157" fmla="*/ 628308 h 4947825"/>
              <a:gd name="connsiteX158" fmla="*/ 2327269 w 2668463"/>
              <a:gd name="connsiteY158" fmla="*/ 628308 h 4947825"/>
              <a:gd name="connsiteX159" fmla="*/ 2347741 w 2668463"/>
              <a:gd name="connsiteY159" fmla="*/ 539598 h 4947825"/>
              <a:gd name="connsiteX160" fmla="*/ 2279502 w 2668463"/>
              <a:gd name="connsiteY160" fmla="*/ 546422 h 4947825"/>
              <a:gd name="connsiteX161" fmla="*/ 2293150 w 2668463"/>
              <a:gd name="connsiteY161" fmla="*/ 444064 h 4947825"/>
              <a:gd name="connsiteX162" fmla="*/ 2211263 w 2668463"/>
              <a:gd name="connsiteY162" fmla="*/ 478183 h 4947825"/>
              <a:gd name="connsiteX163" fmla="*/ 2183968 w 2668463"/>
              <a:gd name="connsiteY163" fmla="*/ 314410 h 4947825"/>
              <a:gd name="connsiteX164" fmla="*/ 2067962 w 2668463"/>
              <a:gd name="connsiteY164" fmla="*/ 334882 h 4947825"/>
              <a:gd name="connsiteX165" fmla="*/ 2013371 w 2668463"/>
              <a:gd name="connsiteY165" fmla="*/ 184756 h 4947825"/>
              <a:gd name="connsiteX166" fmla="*/ 1876893 w 2668463"/>
              <a:gd name="connsiteY166" fmla="*/ 218876 h 4947825"/>
              <a:gd name="connsiteX167" fmla="*/ 1808655 w 2668463"/>
              <a:gd name="connsiteY167" fmla="*/ 89222 h 4947825"/>
              <a:gd name="connsiteX168" fmla="*/ 1747240 w 2668463"/>
              <a:gd name="connsiteY168" fmla="*/ 143813 h 4947825"/>
              <a:gd name="connsiteX169" fmla="*/ 1685825 w 2668463"/>
              <a:gd name="connsiteY169" fmla="*/ 150637 h 4947825"/>
              <a:gd name="connsiteX170" fmla="*/ 1597114 w 2668463"/>
              <a:gd name="connsiteY170" fmla="*/ 20983 h 4947825"/>
              <a:gd name="connsiteX171" fmla="*/ 1562995 w 2668463"/>
              <a:gd name="connsiteY171" fmla="*/ 75574 h 4947825"/>
              <a:gd name="connsiteX172" fmla="*/ 1494756 w 2668463"/>
              <a:gd name="connsiteY172" fmla="*/ 123341 h 4947825"/>
              <a:gd name="connsiteX173" fmla="*/ 1378750 w 2668463"/>
              <a:gd name="connsiteY173" fmla="*/ 89222 h 4947825"/>
              <a:gd name="connsiteX174" fmla="*/ 1344631 w 2668463"/>
              <a:gd name="connsiteY174" fmla="*/ 511 h 4947825"/>
              <a:gd name="connsiteX175" fmla="*/ 1296863 w 2668463"/>
              <a:gd name="connsiteY175" fmla="*/ 55103 h 4947825"/>
              <a:gd name="connsiteX176" fmla="*/ 1208153 w 2668463"/>
              <a:gd name="connsiteY176" fmla="*/ 102870 h 4947825"/>
              <a:gd name="connsiteX177" fmla="*/ 1133090 w 2668463"/>
              <a:gd name="connsiteY177" fmla="*/ 82398 h 4947825"/>
              <a:gd name="connsiteX178" fmla="*/ 1098971 w 2668463"/>
              <a:gd name="connsiteY178" fmla="*/ 511 h 4947825"/>
              <a:gd name="connsiteX179" fmla="*/ 1023908 w 2668463"/>
              <a:gd name="connsiteY179" fmla="*/ 109694 h 4947825"/>
              <a:gd name="connsiteX180" fmla="*/ 982965 w 2668463"/>
              <a:gd name="connsiteY180" fmla="*/ 116517 h 4947825"/>
              <a:gd name="connsiteX181" fmla="*/ 880607 w 2668463"/>
              <a:gd name="connsiteY181" fmla="*/ 61926 h 4947825"/>
              <a:gd name="connsiteX182" fmla="*/ 805544 w 2668463"/>
              <a:gd name="connsiteY182" fmla="*/ 123341 h 4947825"/>
              <a:gd name="connsiteX183" fmla="*/ 771425 w 2668463"/>
              <a:gd name="connsiteY183" fmla="*/ 191580 h 4947825"/>
              <a:gd name="connsiteX184" fmla="*/ 750953 w 2668463"/>
              <a:gd name="connsiteY184" fmla="*/ 198404 h 4947825"/>
              <a:gd name="connsiteX185" fmla="*/ 662243 w 2668463"/>
              <a:gd name="connsiteY185" fmla="*/ 109694 h 4947825"/>
              <a:gd name="connsiteX186" fmla="*/ 641771 w 2668463"/>
              <a:gd name="connsiteY186" fmla="*/ 109694 h 4947825"/>
              <a:gd name="connsiteX187" fmla="*/ 607652 w 2668463"/>
              <a:gd name="connsiteY187" fmla="*/ 212052 h 4947825"/>
              <a:gd name="connsiteX188" fmla="*/ 512117 w 2668463"/>
              <a:gd name="connsiteY188" fmla="*/ 164285 h 4947825"/>
              <a:gd name="connsiteX189" fmla="*/ 505293 w 2668463"/>
              <a:gd name="connsiteY189" fmla="*/ 307586 h 4947825"/>
              <a:gd name="connsiteX190" fmla="*/ 396111 w 2668463"/>
              <a:gd name="connsiteY190" fmla="*/ 218876 h 4947825"/>
              <a:gd name="connsiteX191" fmla="*/ 368816 w 2668463"/>
              <a:gd name="connsiteY191" fmla="*/ 382649 h 4947825"/>
              <a:gd name="connsiteX192" fmla="*/ 293753 w 2668463"/>
              <a:gd name="connsiteY192" fmla="*/ 355353 h 4947825"/>
              <a:gd name="connsiteX193" fmla="*/ 307401 w 2668463"/>
              <a:gd name="connsiteY193" fmla="*/ 478183 h 4947825"/>
              <a:gd name="connsiteX194" fmla="*/ 211866 w 2668463"/>
              <a:gd name="connsiteY194" fmla="*/ 450888 h 4947825"/>
              <a:gd name="connsiteX195" fmla="*/ 239162 w 2668463"/>
              <a:gd name="connsiteY195" fmla="*/ 532774 h 4947825"/>
              <a:gd name="connsiteX196" fmla="*/ 136804 w 2668463"/>
              <a:gd name="connsiteY196" fmla="*/ 546422 h 4947825"/>
              <a:gd name="connsiteX197" fmla="*/ 205043 w 2668463"/>
              <a:gd name="connsiteY197" fmla="*/ 621485 h 4947825"/>
              <a:gd name="connsiteX198" fmla="*/ 116332 w 2668463"/>
              <a:gd name="connsiteY198" fmla="*/ 641956 h 4947825"/>
              <a:gd name="connsiteX199" fmla="*/ 150452 w 2668463"/>
              <a:gd name="connsiteY199" fmla="*/ 737491 h 4947825"/>
              <a:gd name="connsiteX200" fmla="*/ 68565 w 2668463"/>
              <a:gd name="connsiteY200" fmla="*/ 737491 h 4947825"/>
              <a:gd name="connsiteX201" fmla="*/ 109508 w 2668463"/>
              <a:gd name="connsiteY201" fmla="*/ 826201 h 4947825"/>
              <a:gd name="connsiteX202" fmla="*/ 34446 w 2668463"/>
              <a:gd name="connsiteY202" fmla="*/ 853497 h 4947825"/>
              <a:gd name="connsiteX203" fmla="*/ 89037 w 2668463"/>
              <a:gd name="connsiteY203" fmla="*/ 928559 h 4947825"/>
              <a:gd name="connsiteX204" fmla="*/ 34446 w 2668463"/>
              <a:gd name="connsiteY204" fmla="*/ 989974 h 4947825"/>
              <a:gd name="connsiteX205" fmla="*/ 143628 w 2668463"/>
              <a:gd name="connsiteY205" fmla="*/ 1065037 h 4947825"/>
              <a:gd name="connsiteX206" fmla="*/ 82213 w 2668463"/>
              <a:gd name="connsiteY206" fmla="*/ 1119628 h 4947825"/>
              <a:gd name="connsiteX207" fmla="*/ 164099 w 2668463"/>
              <a:gd name="connsiteY207" fmla="*/ 1187867 h 4947825"/>
              <a:gd name="connsiteX208" fmla="*/ 116332 w 2668463"/>
              <a:gd name="connsiteY208" fmla="*/ 1242458 h 4947825"/>
              <a:gd name="connsiteX209" fmla="*/ 170923 w 2668463"/>
              <a:gd name="connsiteY209" fmla="*/ 1276577 h 4947825"/>
              <a:gd name="connsiteX210" fmla="*/ 129980 w 2668463"/>
              <a:gd name="connsiteY210" fmla="*/ 1392583 h 4947825"/>
              <a:gd name="connsiteX211" fmla="*/ 211866 w 2668463"/>
              <a:gd name="connsiteY211" fmla="*/ 1385759 h 4947825"/>
              <a:gd name="connsiteX212" fmla="*/ 184571 w 2668463"/>
              <a:gd name="connsiteY212" fmla="*/ 1508589 h 4947825"/>
              <a:gd name="connsiteX213" fmla="*/ 286929 w 2668463"/>
              <a:gd name="connsiteY213" fmla="*/ 1501765 h 4947825"/>
              <a:gd name="connsiteX214" fmla="*/ 280105 w 2668463"/>
              <a:gd name="connsiteY214" fmla="*/ 1535885 h 4947825"/>
              <a:gd name="connsiteX215" fmla="*/ 286929 w 2668463"/>
              <a:gd name="connsiteY215" fmla="*/ 1604123 h 4947825"/>
              <a:gd name="connsiteX216" fmla="*/ 341520 w 2668463"/>
              <a:gd name="connsiteY216" fmla="*/ 1556356 h 4947825"/>
              <a:gd name="connsiteX217" fmla="*/ 389287 w 2668463"/>
              <a:gd name="connsiteY217" fmla="*/ 1665538 h 4947825"/>
              <a:gd name="connsiteX218" fmla="*/ 402935 w 2668463"/>
              <a:gd name="connsiteY218" fmla="*/ 1686010 h 494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</a:cxnLst>
            <a:rect l="l" t="t" r="r" b="b"/>
            <a:pathLst>
              <a:path w="2668463" h="4947825">
                <a:moveTo>
                  <a:pt x="2668463" y="3719526"/>
                </a:moveTo>
                <a:cubicBezTo>
                  <a:pt x="2637187" y="3699623"/>
                  <a:pt x="2605911" y="3679720"/>
                  <a:pt x="2593401" y="3685407"/>
                </a:cubicBezTo>
                <a:cubicBezTo>
                  <a:pt x="2580891" y="3691094"/>
                  <a:pt x="2610461" y="3744548"/>
                  <a:pt x="2593401" y="3753646"/>
                </a:cubicBezTo>
                <a:cubicBezTo>
                  <a:pt x="2576341" y="3762744"/>
                  <a:pt x="2502416" y="3727488"/>
                  <a:pt x="2491043" y="3739998"/>
                </a:cubicBezTo>
                <a:cubicBezTo>
                  <a:pt x="2479670" y="3752508"/>
                  <a:pt x="2533123" y="3807099"/>
                  <a:pt x="2525162" y="3828708"/>
                </a:cubicBezTo>
                <a:cubicBezTo>
                  <a:pt x="2517201" y="3850317"/>
                  <a:pt x="2444412" y="3845768"/>
                  <a:pt x="2443275" y="3869652"/>
                </a:cubicBezTo>
                <a:cubicBezTo>
                  <a:pt x="2442138" y="3893536"/>
                  <a:pt x="2521750" y="3950401"/>
                  <a:pt x="2518338" y="3972010"/>
                </a:cubicBezTo>
                <a:cubicBezTo>
                  <a:pt x="2514926" y="3993619"/>
                  <a:pt x="2433040" y="3978833"/>
                  <a:pt x="2422804" y="3999305"/>
                </a:cubicBezTo>
                <a:cubicBezTo>
                  <a:pt x="2412568" y="4019777"/>
                  <a:pt x="2464884" y="4082330"/>
                  <a:pt x="2456923" y="4094840"/>
                </a:cubicBezTo>
                <a:cubicBezTo>
                  <a:pt x="2448962" y="4107351"/>
                  <a:pt x="2384135" y="4056171"/>
                  <a:pt x="2375037" y="4074368"/>
                </a:cubicBezTo>
                <a:cubicBezTo>
                  <a:pt x="2365938" y="4092565"/>
                  <a:pt x="2409156" y="4182413"/>
                  <a:pt x="2402332" y="4204022"/>
                </a:cubicBezTo>
                <a:cubicBezTo>
                  <a:pt x="2395508" y="4225631"/>
                  <a:pt x="2337505" y="4191512"/>
                  <a:pt x="2334093" y="4204022"/>
                </a:cubicBezTo>
                <a:cubicBezTo>
                  <a:pt x="2330681" y="4216532"/>
                  <a:pt x="2388685" y="4262025"/>
                  <a:pt x="2381861" y="4279085"/>
                </a:cubicBezTo>
                <a:cubicBezTo>
                  <a:pt x="2375037" y="4296145"/>
                  <a:pt x="2301111" y="4284771"/>
                  <a:pt x="2293150" y="4306380"/>
                </a:cubicBezTo>
                <a:cubicBezTo>
                  <a:pt x="2285189" y="4327989"/>
                  <a:pt x="2348878" y="4393953"/>
                  <a:pt x="2334093" y="4408738"/>
                </a:cubicBezTo>
                <a:cubicBezTo>
                  <a:pt x="2319308" y="4423523"/>
                  <a:pt x="2218088" y="4379169"/>
                  <a:pt x="2204440" y="4395091"/>
                </a:cubicBezTo>
                <a:cubicBezTo>
                  <a:pt x="2190792" y="4411014"/>
                  <a:pt x="2261305" y="4487213"/>
                  <a:pt x="2252207" y="4504273"/>
                </a:cubicBezTo>
                <a:cubicBezTo>
                  <a:pt x="2243109" y="4521333"/>
                  <a:pt x="2163497" y="4480389"/>
                  <a:pt x="2149849" y="4497449"/>
                </a:cubicBezTo>
                <a:cubicBezTo>
                  <a:pt x="2136201" y="4514509"/>
                  <a:pt x="2183968" y="4590709"/>
                  <a:pt x="2170320" y="4606631"/>
                </a:cubicBezTo>
                <a:cubicBezTo>
                  <a:pt x="2156672" y="4622553"/>
                  <a:pt x="2082747" y="4578198"/>
                  <a:pt x="2067962" y="4592983"/>
                </a:cubicBezTo>
                <a:cubicBezTo>
                  <a:pt x="2053177" y="4607768"/>
                  <a:pt x="2091846" y="4681693"/>
                  <a:pt x="2081610" y="4695341"/>
                </a:cubicBezTo>
                <a:cubicBezTo>
                  <a:pt x="2071374" y="4708989"/>
                  <a:pt x="2022469" y="4664634"/>
                  <a:pt x="2006547" y="4674870"/>
                </a:cubicBezTo>
                <a:cubicBezTo>
                  <a:pt x="1990624" y="4685106"/>
                  <a:pt x="2000860" y="4747658"/>
                  <a:pt x="1986075" y="4756756"/>
                </a:cubicBezTo>
                <a:cubicBezTo>
                  <a:pt x="1971290" y="4765854"/>
                  <a:pt x="1936034" y="4718088"/>
                  <a:pt x="1917837" y="4729461"/>
                </a:cubicBezTo>
                <a:cubicBezTo>
                  <a:pt x="1899640" y="4740834"/>
                  <a:pt x="1897365" y="4813622"/>
                  <a:pt x="1876893" y="4824995"/>
                </a:cubicBezTo>
                <a:cubicBezTo>
                  <a:pt x="1856421" y="4836368"/>
                  <a:pt x="1817753" y="4785190"/>
                  <a:pt x="1795007" y="4797700"/>
                </a:cubicBezTo>
                <a:cubicBezTo>
                  <a:pt x="1772261" y="4810211"/>
                  <a:pt x="1767712" y="4893234"/>
                  <a:pt x="1740416" y="4900058"/>
                </a:cubicBezTo>
                <a:cubicBezTo>
                  <a:pt x="1713120" y="4906882"/>
                  <a:pt x="1653980" y="4835231"/>
                  <a:pt x="1631234" y="4838643"/>
                </a:cubicBezTo>
                <a:cubicBezTo>
                  <a:pt x="1608488" y="4842055"/>
                  <a:pt x="1622135" y="4913705"/>
                  <a:pt x="1603938" y="4920529"/>
                </a:cubicBezTo>
                <a:cubicBezTo>
                  <a:pt x="1585741" y="4927353"/>
                  <a:pt x="1544798" y="4875037"/>
                  <a:pt x="1522052" y="4879586"/>
                </a:cubicBezTo>
                <a:cubicBezTo>
                  <a:pt x="1499306" y="4884135"/>
                  <a:pt x="1489070" y="4947825"/>
                  <a:pt x="1467461" y="4947825"/>
                </a:cubicBezTo>
                <a:cubicBezTo>
                  <a:pt x="1445852" y="4947825"/>
                  <a:pt x="1412870" y="4881861"/>
                  <a:pt x="1392398" y="4879586"/>
                </a:cubicBezTo>
                <a:cubicBezTo>
                  <a:pt x="1371926" y="4877311"/>
                  <a:pt x="1367377" y="4935314"/>
                  <a:pt x="1344631" y="4934177"/>
                </a:cubicBezTo>
                <a:cubicBezTo>
                  <a:pt x="1321885" y="4933040"/>
                  <a:pt x="1282078" y="4871625"/>
                  <a:pt x="1255920" y="4872762"/>
                </a:cubicBezTo>
                <a:cubicBezTo>
                  <a:pt x="1229762" y="4873899"/>
                  <a:pt x="1208153" y="4941001"/>
                  <a:pt x="1187681" y="4941001"/>
                </a:cubicBezTo>
                <a:cubicBezTo>
                  <a:pt x="1167209" y="4941001"/>
                  <a:pt x="1145600" y="4873899"/>
                  <a:pt x="1133090" y="4872762"/>
                </a:cubicBezTo>
                <a:cubicBezTo>
                  <a:pt x="1120580" y="4871625"/>
                  <a:pt x="1127404" y="4935314"/>
                  <a:pt x="1112619" y="4934177"/>
                </a:cubicBezTo>
                <a:cubicBezTo>
                  <a:pt x="1097834" y="4933040"/>
                  <a:pt x="1061440" y="4865938"/>
                  <a:pt x="1044380" y="4865938"/>
                </a:cubicBezTo>
                <a:cubicBezTo>
                  <a:pt x="1027320" y="4865938"/>
                  <a:pt x="1020497" y="4934177"/>
                  <a:pt x="1010261" y="4934177"/>
                </a:cubicBezTo>
                <a:cubicBezTo>
                  <a:pt x="1000025" y="4934177"/>
                  <a:pt x="994338" y="4870487"/>
                  <a:pt x="982965" y="4865938"/>
                </a:cubicBezTo>
                <a:cubicBezTo>
                  <a:pt x="971592" y="4861389"/>
                  <a:pt x="954532" y="4913706"/>
                  <a:pt x="942022" y="4906882"/>
                </a:cubicBezTo>
                <a:cubicBezTo>
                  <a:pt x="929511" y="4900058"/>
                  <a:pt x="919275" y="4823858"/>
                  <a:pt x="907902" y="4824995"/>
                </a:cubicBezTo>
                <a:cubicBezTo>
                  <a:pt x="896529" y="4826132"/>
                  <a:pt x="889705" y="4912568"/>
                  <a:pt x="873783" y="4913705"/>
                </a:cubicBezTo>
                <a:cubicBezTo>
                  <a:pt x="857861" y="4914842"/>
                  <a:pt x="828290" y="4838643"/>
                  <a:pt x="812368" y="4831819"/>
                </a:cubicBezTo>
                <a:cubicBezTo>
                  <a:pt x="796446" y="4824995"/>
                  <a:pt x="793034" y="4877311"/>
                  <a:pt x="778249" y="4872762"/>
                </a:cubicBezTo>
                <a:cubicBezTo>
                  <a:pt x="763464" y="4868213"/>
                  <a:pt x="745267" y="4811347"/>
                  <a:pt x="723658" y="4804523"/>
                </a:cubicBezTo>
                <a:cubicBezTo>
                  <a:pt x="702049" y="4797699"/>
                  <a:pt x="667929" y="4845467"/>
                  <a:pt x="648595" y="4831819"/>
                </a:cubicBezTo>
                <a:cubicBezTo>
                  <a:pt x="629261" y="4818171"/>
                  <a:pt x="623574" y="4732873"/>
                  <a:pt x="607652" y="4722637"/>
                </a:cubicBezTo>
                <a:cubicBezTo>
                  <a:pt x="591730" y="4712401"/>
                  <a:pt x="565571" y="4776091"/>
                  <a:pt x="553061" y="4770404"/>
                </a:cubicBezTo>
                <a:cubicBezTo>
                  <a:pt x="540550" y="4764717"/>
                  <a:pt x="548511" y="4699890"/>
                  <a:pt x="532589" y="4688517"/>
                </a:cubicBezTo>
                <a:cubicBezTo>
                  <a:pt x="516667" y="4677144"/>
                  <a:pt x="472311" y="4715812"/>
                  <a:pt x="457526" y="4702165"/>
                </a:cubicBezTo>
                <a:cubicBezTo>
                  <a:pt x="442741" y="4688518"/>
                  <a:pt x="452976" y="4619141"/>
                  <a:pt x="443878" y="4606631"/>
                </a:cubicBezTo>
                <a:cubicBezTo>
                  <a:pt x="434780" y="4594121"/>
                  <a:pt x="413171" y="4638476"/>
                  <a:pt x="402935" y="4627103"/>
                </a:cubicBezTo>
                <a:cubicBezTo>
                  <a:pt x="392699" y="4615730"/>
                  <a:pt x="392699" y="4549765"/>
                  <a:pt x="382463" y="4538392"/>
                </a:cubicBezTo>
                <a:cubicBezTo>
                  <a:pt x="372227" y="4527019"/>
                  <a:pt x="347206" y="4566825"/>
                  <a:pt x="341520" y="4558864"/>
                </a:cubicBezTo>
                <a:cubicBezTo>
                  <a:pt x="335834" y="4550903"/>
                  <a:pt x="359717" y="4499724"/>
                  <a:pt x="348344" y="4490625"/>
                </a:cubicBezTo>
                <a:cubicBezTo>
                  <a:pt x="336971" y="4481527"/>
                  <a:pt x="284654" y="4515646"/>
                  <a:pt x="273281" y="4504273"/>
                </a:cubicBezTo>
                <a:cubicBezTo>
                  <a:pt x="261908" y="4492900"/>
                  <a:pt x="288066" y="4434897"/>
                  <a:pt x="280105" y="4422386"/>
                </a:cubicBezTo>
                <a:cubicBezTo>
                  <a:pt x="272144" y="4409876"/>
                  <a:pt x="235750" y="4436034"/>
                  <a:pt x="225514" y="4429210"/>
                </a:cubicBezTo>
                <a:cubicBezTo>
                  <a:pt x="215278" y="4422386"/>
                  <a:pt x="226651" y="4389404"/>
                  <a:pt x="218690" y="4381443"/>
                </a:cubicBezTo>
                <a:cubicBezTo>
                  <a:pt x="210729" y="4373482"/>
                  <a:pt x="183433" y="4396228"/>
                  <a:pt x="177747" y="4381443"/>
                </a:cubicBezTo>
                <a:cubicBezTo>
                  <a:pt x="172061" y="4366658"/>
                  <a:pt x="189120" y="4301830"/>
                  <a:pt x="184571" y="4292732"/>
                </a:cubicBezTo>
                <a:cubicBezTo>
                  <a:pt x="180022" y="4283634"/>
                  <a:pt x="155001" y="4334813"/>
                  <a:pt x="150452" y="4326852"/>
                </a:cubicBezTo>
                <a:cubicBezTo>
                  <a:pt x="145903" y="4318891"/>
                  <a:pt x="165236" y="4264299"/>
                  <a:pt x="157275" y="4244965"/>
                </a:cubicBezTo>
                <a:cubicBezTo>
                  <a:pt x="149314" y="4225631"/>
                  <a:pt x="122018" y="4221082"/>
                  <a:pt x="102684" y="4210846"/>
                </a:cubicBezTo>
                <a:cubicBezTo>
                  <a:pt x="83350" y="4200610"/>
                  <a:pt x="43543" y="4198335"/>
                  <a:pt x="41269" y="4183550"/>
                </a:cubicBezTo>
                <a:cubicBezTo>
                  <a:pt x="38995" y="4168765"/>
                  <a:pt x="93586" y="4143744"/>
                  <a:pt x="89037" y="4122135"/>
                </a:cubicBezTo>
                <a:cubicBezTo>
                  <a:pt x="84488" y="4100526"/>
                  <a:pt x="16249" y="4072094"/>
                  <a:pt x="13974" y="4053897"/>
                </a:cubicBezTo>
                <a:cubicBezTo>
                  <a:pt x="11699" y="4035700"/>
                  <a:pt x="74252" y="4031150"/>
                  <a:pt x="75389" y="4012953"/>
                </a:cubicBezTo>
                <a:cubicBezTo>
                  <a:pt x="76526" y="3994756"/>
                  <a:pt x="21935" y="3962911"/>
                  <a:pt x="20798" y="3944714"/>
                </a:cubicBezTo>
                <a:cubicBezTo>
                  <a:pt x="19661" y="3926517"/>
                  <a:pt x="71977" y="3923105"/>
                  <a:pt x="68565" y="3903771"/>
                </a:cubicBezTo>
                <a:cubicBezTo>
                  <a:pt x="65153" y="3884437"/>
                  <a:pt x="-5360" y="3844630"/>
                  <a:pt x="326" y="3828708"/>
                </a:cubicBezTo>
                <a:cubicBezTo>
                  <a:pt x="6012" y="3812786"/>
                  <a:pt x="95860" y="3824159"/>
                  <a:pt x="102684" y="3808237"/>
                </a:cubicBezTo>
                <a:cubicBezTo>
                  <a:pt x="109508" y="3792315"/>
                  <a:pt x="38994" y="3746822"/>
                  <a:pt x="41269" y="3733174"/>
                </a:cubicBezTo>
                <a:cubicBezTo>
                  <a:pt x="43544" y="3719526"/>
                  <a:pt x="112920" y="3746822"/>
                  <a:pt x="116332" y="3726350"/>
                </a:cubicBezTo>
                <a:cubicBezTo>
                  <a:pt x="119744" y="3705878"/>
                  <a:pt x="51505" y="3629678"/>
                  <a:pt x="61741" y="3610344"/>
                </a:cubicBezTo>
                <a:cubicBezTo>
                  <a:pt x="71977" y="3591010"/>
                  <a:pt x="165237" y="3629678"/>
                  <a:pt x="177747" y="3610344"/>
                </a:cubicBezTo>
                <a:cubicBezTo>
                  <a:pt x="190257" y="3591010"/>
                  <a:pt x="125431" y="3510260"/>
                  <a:pt x="136804" y="3494338"/>
                </a:cubicBezTo>
                <a:cubicBezTo>
                  <a:pt x="148177" y="3478416"/>
                  <a:pt x="234613" y="3530732"/>
                  <a:pt x="245986" y="3514810"/>
                </a:cubicBezTo>
                <a:cubicBezTo>
                  <a:pt x="257359" y="3498888"/>
                  <a:pt x="194807" y="3411315"/>
                  <a:pt x="205043" y="3398804"/>
                </a:cubicBezTo>
                <a:cubicBezTo>
                  <a:pt x="215279" y="3386293"/>
                  <a:pt x="289204" y="3457944"/>
                  <a:pt x="307401" y="3439747"/>
                </a:cubicBezTo>
                <a:cubicBezTo>
                  <a:pt x="325598" y="3421550"/>
                  <a:pt x="299440" y="3306682"/>
                  <a:pt x="314225" y="3289622"/>
                </a:cubicBezTo>
                <a:cubicBezTo>
                  <a:pt x="329010" y="3272562"/>
                  <a:pt x="382464" y="3352174"/>
                  <a:pt x="396111" y="3337389"/>
                </a:cubicBezTo>
                <a:cubicBezTo>
                  <a:pt x="409758" y="3322604"/>
                  <a:pt x="383601" y="3212284"/>
                  <a:pt x="396111" y="3200911"/>
                </a:cubicBezTo>
                <a:cubicBezTo>
                  <a:pt x="408621" y="3189538"/>
                  <a:pt x="449565" y="3277111"/>
                  <a:pt x="471174" y="3269150"/>
                </a:cubicBezTo>
                <a:cubicBezTo>
                  <a:pt x="492783" y="3261189"/>
                  <a:pt x="503019" y="3170204"/>
                  <a:pt x="525765" y="3153144"/>
                </a:cubicBezTo>
                <a:cubicBezTo>
                  <a:pt x="548511" y="3136084"/>
                  <a:pt x="588318" y="3179302"/>
                  <a:pt x="607652" y="3166792"/>
                </a:cubicBezTo>
                <a:cubicBezTo>
                  <a:pt x="626986" y="3154282"/>
                  <a:pt x="624711" y="3086043"/>
                  <a:pt x="641771" y="3078082"/>
                </a:cubicBezTo>
                <a:cubicBezTo>
                  <a:pt x="658831" y="3070121"/>
                  <a:pt x="694088" y="3128123"/>
                  <a:pt x="710010" y="3119025"/>
                </a:cubicBezTo>
                <a:cubicBezTo>
                  <a:pt x="725932" y="3109926"/>
                  <a:pt x="722520" y="3028040"/>
                  <a:pt x="737305" y="3023491"/>
                </a:cubicBezTo>
                <a:cubicBezTo>
                  <a:pt x="752090" y="3018942"/>
                  <a:pt x="781660" y="3095141"/>
                  <a:pt x="798720" y="3091729"/>
                </a:cubicBezTo>
                <a:cubicBezTo>
                  <a:pt x="815780" y="3088317"/>
                  <a:pt x="824878" y="3008705"/>
                  <a:pt x="839663" y="3003019"/>
                </a:cubicBezTo>
                <a:cubicBezTo>
                  <a:pt x="854448" y="2997333"/>
                  <a:pt x="873783" y="3068983"/>
                  <a:pt x="887431" y="3057610"/>
                </a:cubicBezTo>
                <a:cubicBezTo>
                  <a:pt x="901079" y="3046237"/>
                  <a:pt x="906765" y="2942741"/>
                  <a:pt x="921550" y="2934780"/>
                </a:cubicBezTo>
                <a:cubicBezTo>
                  <a:pt x="936335" y="2926819"/>
                  <a:pt x="961356" y="3012118"/>
                  <a:pt x="976141" y="3009843"/>
                </a:cubicBezTo>
                <a:cubicBezTo>
                  <a:pt x="990926" y="3007568"/>
                  <a:pt x="994339" y="2925681"/>
                  <a:pt x="1010261" y="2921132"/>
                </a:cubicBezTo>
                <a:cubicBezTo>
                  <a:pt x="1026183" y="2916583"/>
                  <a:pt x="1058027" y="2984821"/>
                  <a:pt x="1071675" y="2982547"/>
                </a:cubicBezTo>
                <a:cubicBezTo>
                  <a:pt x="1085323" y="2980273"/>
                  <a:pt x="1078499" y="2912034"/>
                  <a:pt x="1092147" y="2907485"/>
                </a:cubicBezTo>
                <a:cubicBezTo>
                  <a:pt x="1105795" y="2902936"/>
                  <a:pt x="1141051" y="2962076"/>
                  <a:pt x="1153562" y="2955252"/>
                </a:cubicBezTo>
                <a:cubicBezTo>
                  <a:pt x="1166073" y="2948428"/>
                  <a:pt x="1152425" y="2873365"/>
                  <a:pt x="1167210" y="2866541"/>
                </a:cubicBezTo>
                <a:cubicBezTo>
                  <a:pt x="1181995" y="2859717"/>
                  <a:pt x="1225212" y="2918857"/>
                  <a:pt x="1242272" y="2914308"/>
                </a:cubicBezTo>
                <a:cubicBezTo>
                  <a:pt x="1259332" y="2909759"/>
                  <a:pt x="1255920" y="2843795"/>
                  <a:pt x="1269568" y="2839246"/>
                </a:cubicBezTo>
                <a:cubicBezTo>
                  <a:pt x="1283216" y="2834697"/>
                  <a:pt x="1307099" y="2894974"/>
                  <a:pt x="1324159" y="2887013"/>
                </a:cubicBezTo>
                <a:cubicBezTo>
                  <a:pt x="1341219" y="2879052"/>
                  <a:pt x="1351454" y="2797165"/>
                  <a:pt x="1371926" y="2791479"/>
                </a:cubicBezTo>
                <a:cubicBezTo>
                  <a:pt x="1392398" y="2785792"/>
                  <a:pt x="1428792" y="2863130"/>
                  <a:pt x="1446989" y="2852894"/>
                </a:cubicBezTo>
                <a:cubicBezTo>
                  <a:pt x="1465186" y="2842658"/>
                  <a:pt x="1468597" y="2735751"/>
                  <a:pt x="1481108" y="2730064"/>
                </a:cubicBezTo>
                <a:cubicBezTo>
                  <a:pt x="1493618" y="2724377"/>
                  <a:pt x="1504992" y="2823323"/>
                  <a:pt x="1522052" y="2818774"/>
                </a:cubicBezTo>
                <a:cubicBezTo>
                  <a:pt x="1539112" y="2814225"/>
                  <a:pt x="1561857" y="2714141"/>
                  <a:pt x="1583466" y="2702768"/>
                </a:cubicBezTo>
                <a:cubicBezTo>
                  <a:pt x="1605075" y="2691395"/>
                  <a:pt x="1634645" y="2761908"/>
                  <a:pt x="1651705" y="2750535"/>
                </a:cubicBezTo>
                <a:cubicBezTo>
                  <a:pt x="1668765" y="2739162"/>
                  <a:pt x="1666491" y="2642490"/>
                  <a:pt x="1685825" y="2634529"/>
                </a:cubicBezTo>
                <a:cubicBezTo>
                  <a:pt x="1705159" y="2626568"/>
                  <a:pt x="1751789" y="2715278"/>
                  <a:pt x="1767711" y="2702768"/>
                </a:cubicBezTo>
                <a:cubicBezTo>
                  <a:pt x="1783633" y="2690258"/>
                  <a:pt x="1768848" y="2567428"/>
                  <a:pt x="1781359" y="2559467"/>
                </a:cubicBezTo>
                <a:cubicBezTo>
                  <a:pt x="1793869" y="2551506"/>
                  <a:pt x="1829126" y="2661825"/>
                  <a:pt x="1842774" y="2655001"/>
                </a:cubicBezTo>
                <a:cubicBezTo>
                  <a:pt x="1856422" y="2648177"/>
                  <a:pt x="1851873" y="2529896"/>
                  <a:pt x="1863246" y="2518523"/>
                </a:cubicBezTo>
                <a:cubicBezTo>
                  <a:pt x="1874619" y="2507150"/>
                  <a:pt x="1899640" y="2593586"/>
                  <a:pt x="1911013" y="2586762"/>
                </a:cubicBezTo>
                <a:cubicBezTo>
                  <a:pt x="1922386" y="2579938"/>
                  <a:pt x="1915562" y="2490090"/>
                  <a:pt x="1931484" y="2477580"/>
                </a:cubicBezTo>
                <a:cubicBezTo>
                  <a:pt x="1947406" y="2465070"/>
                  <a:pt x="1991762" y="2523073"/>
                  <a:pt x="2006547" y="2511700"/>
                </a:cubicBezTo>
                <a:cubicBezTo>
                  <a:pt x="2021332" y="2500327"/>
                  <a:pt x="2004273" y="2421851"/>
                  <a:pt x="2020195" y="2409341"/>
                </a:cubicBezTo>
                <a:cubicBezTo>
                  <a:pt x="2036117" y="2396831"/>
                  <a:pt x="2092983" y="2450285"/>
                  <a:pt x="2102081" y="2436637"/>
                </a:cubicBezTo>
                <a:cubicBezTo>
                  <a:pt x="2111179" y="2422989"/>
                  <a:pt x="2061138" y="2338828"/>
                  <a:pt x="2074786" y="2327455"/>
                </a:cubicBezTo>
                <a:cubicBezTo>
                  <a:pt x="2088434" y="2316082"/>
                  <a:pt x="2173732" y="2378634"/>
                  <a:pt x="2183968" y="2368398"/>
                </a:cubicBezTo>
                <a:cubicBezTo>
                  <a:pt x="2194204" y="2358162"/>
                  <a:pt x="2130515" y="2283100"/>
                  <a:pt x="2136201" y="2266040"/>
                </a:cubicBezTo>
                <a:cubicBezTo>
                  <a:pt x="2141887" y="2248980"/>
                  <a:pt x="2211263" y="2281962"/>
                  <a:pt x="2218087" y="2266040"/>
                </a:cubicBezTo>
                <a:cubicBezTo>
                  <a:pt x="2224911" y="2250118"/>
                  <a:pt x="2168046" y="2183015"/>
                  <a:pt x="2177144" y="2170505"/>
                </a:cubicBezTo>
                <a:cubicBezTo>
                  <a:pt x="2186242" y="2157995"/>
                  <a:pt x="2264717" y="2198938"/>
                  <a:pt x="2272678" y="2190977"/>
                </a:cubicBezTo>
                <a:cubicBezTo>
                  <a:pt x="2280639" y="2183016"/>
                  <a:pt x="2218087" y="2135249"/>
                  <a:pt x="2224911" y="2122738"/>
                </a:cubicBezTo>
                <a:cubicBezTo>
                  <a:pt x="2231735" y="2110227"/>
                  <a:pt x="2306798" y="2130699"/>
                  <a:pt x="2313622" y="2115914"/>
                </a:cubicBezTo>
                <a:cubicBezTo>
                  <a:pt x="2320446" y="2101129"/>
                  <a:pt x="2257894" y="2052225"/>
                  <a:pt x="2265855" y="2034028"/>
                </a:cubicBezTo>
                <a:cubicBezTo>
                  <a:pt x="2273816" y="2015831"/>
                  <a:pt x="2355703" y="2024929"/>
                  <a:pt x="2361389" y="2006732"/>
                </a:cubicBezTo>
                <a:cubicBezTo>
                  <a:pt x="2367075" y="1988535"/>
                  <a:pt x="2295425" y="1938494"/>
                  <a:pt x="2299974" y="1924846"/>
                </a:cubicBezTo>
                <a:cubicBezTo>
                  <a:pt x="2304523" y="1911198"/>
                  <a:pt x="2381860" y="1938494"/>
                  <a:pt x="2388684" y="1924846"/>
                </a:cubicBezTo>
                <a:cubicBezTo>
                  <a:pt x="2395508" y="1911198"/>
                  <a:pt x="2336368" y="1856607"/>
                  <a:pt x="2340917" y="1842959"/>
                </a:cubicBezTo>
                <a:cubicBezTo>
                  <a:pt x="2345466" y="1829311"/>
                  <a:pt x="2411431" y="1854332"/>
                  <a:pt x="2415980" y="1842959"/>
                </a:cubicBezTo>
                <a:cubicBezTo>
                  <a:pt x="2420529" y="1831586"/>
                  <a:pt x="2364801" y="1790642"/>
                  <a:pt x="2368213" y="1774720"/>
                </a:cubicBezTo>
                <a:cubicBezTo>
                  <a:pt x="2371625" y="1758798"/>
                  <a:pt x="2431903" y="1765622"/>
                  <a:pt x="2436452" y="1747425"/>
                </a:cubicBezTo>
                <a:cubicBezTo>
                  <a:pt x="2441001" y="1729228"/>
                  <a:pt x="2393234" y="1686010"/>
                  <a:pt x="2395508" y="1665538"/>
                </a:cubicBezTo>
                <a:cubicBezTo>
                  <a:pt x="2397782" y="1645066"/>
                  <a:pt x="2451236" y="1642792"/>
                  <a:pt x="2450099" y="1624595"/>
                </a:cubicBezTo>
                <a:cubicBezTo>
                  <a:pt x="2448962" y="1606398"/>
                  <a:pt x="2384135" y="1579102"/>
                  <a:pt x="2388684" y="1556356"/>
                </a:cubicBezTo>
                <a:cubicBezTo>
                  <a:pt x="2393233" y="1533610"/>
                  <a:pt x="2473983" y="1506314"/>
                  <a:pt x="2477395" y="1488117"/>
                </a:cubicBezTo>
                <a:cubicBezTo>
                  <a:pt x="2480807" y="1469920"/>
                  <a:pt x="2410293" y="1461959"/>
                  <a:pt x="2409156" y="1447174"/>
                </a:cubicBezTo>
                <a:cubicBezTo>
                  <a:pt x="2408019" y="1432389"/>
                  <a:pt x="2469434" y="1415329"/>
                  <a:pt x="2470571" y="1399407"/>
                </a:cubicBezTo>
                <a:cubicBezTo>
                  <a:pt x="2471708" y="1383485"/>
                  <a:pt x="2417117" y="1368700"/>
                  <a:pt x="2415980" y="1351640"/>
                </a:cubicBezTo>
                <a:cubicBezTo>
                  <a:pt x="2414843" y="1334580"/>
                  <a:pt x="2463747" y="1311834"/>
                  <a:pt x="2463747" y="1297049"/>
                </a:cubicBezTo>
                <a:cubicBezTo>
                  <a:pt x="2463747" y="1282264"/>
                  <a:pt x="2418255" y="1276577"/>
                  <a:pt x="2415980" y="1262929"/>
                </a:cubicBezTo>
                <a:cubicBezTo>
                  <a:pt x="2413705" y="1249281"/>
                  <a:pt x="2452374" y="1234496"/>
                  <a:pt x="2450099" y="1215162"/>
                </a:cubicBezTo>
                <a:cubicBezTo>
                  <a:pt x="2447824" y="1195828"/>
                  <a:pt x="2402332" y="1163983"/>
                  <a:pt x="2402332" y="1146923"/>
                </a:cubicBezTo>
                <a:cubicBezTo>
                  <a:pt x="2402332" y="1129863"/>
                  <a:pt x="2452374" y="1127589"/>
                  <a:pt x="2450099" y="1112804"/>
                </a:cubicBezTo>
                <a:cubicBezTo>
                  <a:pt x="2447824" y="1098019"/>
                  <a:pt x="2390958" y="1076410"/>
                  <a:pt x="2388684" y="1058213"/>
                </a:cubicBezTo>
                <a:cubicBezTo>
                  <a:pt x="2386409" y="1040016"/>
                  <a:pt x="2437589" y="1018407"/>
                  <a:pt x="2436452" y="1003622"/>
                </a:cubicBezTo>
                <a:cubicBezTo>
                  <a:pt x="2435315" y="988837"/>
                  <a:pt x="2379586" y="982013"/>
                  <a:pt x="2381861" y="969503"/>
                </a:cubicBezTo>
                <a:cubicBezTo>
                  <a:pt x="2384135" y="956992"/>
                  <a:pt x="2435314" y="947893"/>
                  <a:pt x="2450099" y="928559"/>
                </a:cubicBezTo>
                <a:cubicBezTo>
                  <a:pt x="2464884" y="909225"/>
                  <a:pt x="2479669" y="859183"/>
                  <a:pt x="2470571" y="853497"/>
                </a:cubicBezTo>
                <a:cubicBezTo>
                  <a:pt x="2461472" y="847810"/>
                  <a:pt x="2402332" y="905813"/>
                  <a:pt x="2395508" y="894440"/>
                </a:cubicBezTo>
                <a:cubicBezTo>
                  <a:pt x="2388684" y="883067"/>
                  <a:pt x="2429628" y="800043"/>
                  <a:pt x="2429628" y="785258"/>
                </a:cubicBezTo>
                <a:cubicBezTo>
                  <a:pt x="2429628" y="770473"/>
                  <a:pt x="2395508" y="818239"/>
                  <a:pt x="2395508" y="805729"/>
                </a:cubicBezTo>
                <a:cubicBezTo>
                  <a:pt x="2395508" y="793219"/>
                  <a:pt x="2434177" y="727255"/>
                  <a:pt x="2429628" y="710195"/>
                </a:cubicBezTo>
                <a:cubicBezTo>
                  <a:pt x="2425079" y="693135"/>
                  <a:pt x="2373900" y="717019"/>
                  <a:pt x="2368213" y="703371"/>
                </a:cubicBezTo>
                <a:cubicBezTo>
                  <a:pt x="2362526" y="689723"/>
                  <a:pt x="2402332" y="640819"/>
                  <a:pt x="2395508" y="628308"/>
                </a:cubicBezTo>
                <a:cubicBezTo>
                  <a:pt x="2388684" y="615797"/>
                  <a:pt x="2335230" y="643093"/>
                  <a:pt x="2327269" y="628308"/>
                </a:cubicBezTo>
                <a:cubicBezTo>
                  <a:pt x="2319308" y="613523"/>
                  <a:pt x="2355702" y="553246"/>
                  <a:pt x="2347741" y="539598"/>
                </a:cubicBezTo>
                <a:cubicBezTo>
                  <a:pt x="2339780" y="525950"/>
                  <a:pt x="2288600" y="562344"/>
                  <a:pt x="2279502" y="546422"/>
                </a:cubicBezTo>
                <a:cubicBezTo>
                  <a:pt x="2270403" y="530500"/>
                  <a:pt x="2304523" y="455437"/>
                  <a:pt x="2293150" y="444064"/>
                </a:cubicBezTo>
                <a:cubicBezTo>
                  <a:pt x="2281777" y="432691"/>
                  <a:pt x="2229460" y="499792"/>
                  <a:pt x="2211263" y="478183"/>
                </a:cubicBezTo>
                <a:cubicBezTo>
                  <a:pt x="2193066" y="456574"/>
                  <a:pt x="2207851" y="338293"/>
                  <a:pt x="2183968" y="314410"/>
                </a:cubicBezTo>
                <a:cubicBezTo>
                  <a:pt x="2160085" y="290527"/>
                  <a:pt x="2096395" y="356491"/>
                  <a:pt x="2067962" y="334882"/>
                </a:cubicBezTo>
                <a:cubicBezTo>
                  <a:pt x="2039529" y="313273"/>
                  <a:pt x="2045216" y="204090"/>
                  <a:pt x="2013371" y="184756"/>
                </a:cubicBezTo>
                <a:cubicBezTo>
                  <a:pt x="1981526" y="165422"/>
                  <a:pt x="1911012" y="234798"/>
                  <a:pt x="1876893" y="218876"/>
                </a:cubicBezTo>
                <a:cubicBezTo>
                  <a:pt x="1842774" y="202954"/>
                  <a:pt x="1830264" y="101732"/>
                  <a:pt x="1808655" y="89222"/>
                </a:cubicBezTo>
                <a:cubicBezTo>
                  <a:pt x="1787046" y="76712"/>
                  <a:pt x="1767712" y="133577"/>
                  <a:pt x="1747240" y="143813"/>
                </a:cubicBezTo>
                <a:cubicBezTo>
                  <a:pt x="1726768" y="154049"/>
                  <a:pt x="1710846" y="171109"/>
                  <a:pt x="1685825" y="150637"/>
                </a:cubicBezTo>
                <a:cubicBezTo>
                  <a:pt x="1660804" y="130165"/>
                  <a:pt x="1617586" y="33493"/>
                  <a:pt x="1597114" y="20983"/>
                </a:cubicBezTo>
                <a:cubicBezTo>
                  <a:pt x="1576642" y="8473"/>
                  <a:pt x="1580055" y="58514"/>
                  <a:pt x="1562995" y="75574"/>
                </a:cubicBezTo>
                <a:cubicBezTo>
                  <a:pt x="1545935" y="92634"/>
                  <a:pt x="1525463" y="121066"/>
                  <a:pt x="1494756" y="123341"/>
                </a:cubicBezTo>
                <a:cubicBezTo>
                  <a:pt x="1464049" y="125616"/>
                  <a:pt x="1403771" y="109694"/>
                  <a:pt x="1378750" y="89222"/>
                </a:cubicBezTo>
                <a:cubicBezTo>
                  <a:pt x="1353729" y="68750"/>
                  <a:pt x="1358279" y="6198"/>
                  <a:pt x="1344631" y="511"/>
                </a:cubicBezTo>
                <a:cubicBezTo>
                  <a:pt x="1330983" y="-5176"/>
                  <a:pt x="1319609" y="38043"/>
                  <a:pt x="1296863" y="55103"/>
                </a:cubicBezTo>
                <a:cubicBezTo>
                  <a:pt x="1274117" y="72163"/>
                  <a:pt x="1235448" y="98321"/>
                  <a:pt x="1208153" y="102870"/>
                </a:cubicBezTo>
                <a:cubicBezTo>
                  <a:pt x="1180858" y="107419"/>
                  <a:pt x="1151287" y="99458"/>
                  <a:pt x="1133090" y="82398"/>
                </a:cubicBezTo>
                <a:cubicBezTo>
                  <a:pt x="1114893" y="65338"/>
                  <a:pt x="1117168" y="-4038"/>
                  <a:pt x="1098971" y="511"/>
                </a:cubicBezTo>
                <a:cubicBezTo>
                  <a:pt x="1080774" y="5060"/>
                  <a:pt x="1043242" y="90360"/>
                  <a:pt x="1023908" y="109694"/>
                </a:cubicBezTo>
                <a:cubicBezTo>
                  <a:pt x="1004574" y="129028"/>
                  <a:pt x="1006848" y="124478"/>
                  <a:pt x="982965" y="116517"/>
                </a:cubicBezTo>
                <a:cubicBezTo>
                  <a:pt x="959082" y="108556"/>
                  <a:pt x="910177" y="60789"/>
                  <a:pt x="880607" y="61926"/>
                </a:cubicBezTo>
                <a:cubicBezTo>
                  <a:pt x="851037" y="63063"/>
                  <a:pt x="823741" y="101732"/>
                  <a:pt x="805544" y="123341"/>
                </a:cubicBezTo>
                <a:cubicBezTo>
                  <a:pt x="787347" y="144950"/>
                  <a:pt x="780523" y="179070"/>
                  <a:pt x="771425" y="191580"/>
                </a:cubicBezTo>
                <a:cubicBezTo>
                  <a:pt x="762327" y="204090"/>
                  <a:pt x="769150" y="212052"/>
                  <a:pt x="750953" y="198404"/>
                </a:cubicBezTo>
                <a:cubicBezTo>
                  <a:pt x="732756" y="184756"/>
                  <a:pt x="680440" y="124479"/>
                  <a:pt x="662243" y="109694"/>
                </a:cubicBezTo>
                <a:cubicBezTo>
                  <a:pt x="644046" y="94909"/>
                  <a:pt x="650869" y="92634"/>
                  <a:pt x="641771" y="109694"/>
                </a:cubicBezTo>
                <a:cubicBezTo>
                  <a:pt x="632673" y="126754"/>
                  <a:pt x="629261" y="202954"/>
                  <a:pt x="607652" y="212052"/>
                </a:cubicBezTo>
                <a:cubicBezTo>
                  <a:pt x="586043" y="221150"/>
                  <a:pt x="529177" y="148363"/>
                  <a:pt x="512117" y="164285"/>
                </a:cubicBezTo>
                <a:cubicBezTo>
                  <a:pt x="495057" y="180207"/>
                  <a:pt x="524627" y="298488"/>
                  <a:pt x="505293" y="307586"/>
                </a:cubicBezTo>
                <a:cubicBezTo>
                  <a:pt x="485959" y="316684"/>
                  <a:pt x="418857" y="206365"/>
                  <a:pt x="396111" y="218876"/>
                </a:cubicBezTo>
                <a:cubicBezTo>
                  <a:pt x="373365" y="231386"/>
                  <a:pt x="385876" y="359903"/>
                  <a:pt x="368816" y="382649"/>
                </a:cubicBezTo>
                <a:cubicBezTo>
                  <a:pt x="351756" y="405395"/>
                  <a:pt x="303989" y="339431"/>
                  <a:pt x="293753" y="355353"/>
                </a:cubicBezTo>
                <a:cubicBezTo>
                  <a:pt x="283517" y="371275"/>
                  <a:pt x="321049" y="462260"/>
                  <a:pt x="307401" y="478183"/>
                </a:cubicBezTo>
                <a:cubicBezTo>
                  <a:pt x="293753" y="494105"/>
                  <a:pt x="223239" y="441789"/>
                  <a:pt x="211866" y="450888"/>
                </a:cubicBezTo>
                <a:cubicBezTo>
                  <a:pt x="200493" y="459986"/>
                  <a:pt x="251672" y="516852"/>
                  <a:pt x="239162" y="532774"/>
                </a:cubicBezTo>
                <a:cubicBezTo>
                  <a:pt x="226652" y="548696"/>
                  <a:pt x="142490" y="531637"/>
                  <a:pt x="136804" y="546422"/>
                </a:cubicBezTo>
                <a:cubicBezTo>
                  <a:pt x="131118" y="561207"/>
                  <a:pt x="208455" y="605563"/>
                  <a:pt x="205043" y="621485"/>
                </a:cubicBezTo>
                <a:cubicBezTo>
                  <a:pt x="201631" y="637407"/>
                  <a:pt x="125430" y="622622"/>
                  <a:pt x="116332" y="641956"/>
                </a:cubicBezTo>
                <a:cubicBezTo>
                  <a:pt x="107234" y="661290"/>
                  <a:pt x="158413" y="721569"/>
                  <a:pt x="150452" y="737491"/>
                </a:cubicBezTo>
                <a:cubicBezTo>
                  <a:pt x="142491" y="753413"/>
                  <a:pt x="75389" y="722706"/>
                  <a:pt x="68565" y="737491"/>
                </a:cubicBezTo>
                <a:cubicBezTo>
                  <a:pt x="61741" y="752276"/>
                  <a:pt x="115194" y="806867"/>
                  <a:pt x="109508" y="826201"/>
                </a:cubicBezTo>
                <a:cubicBezTo>
                  <a:pt x="103822" y="845535"/>
                  <a:pt x="37858" y="836437"/>
                  <a:pt x="34446" y="853497"/>
                </a:cubicBezTo>
                <a:cubicBezTo>
                  <a:pt x="31034" y="870557"/>
                  <a:pt x="89037" y="905813"/>
                  <a:pt x="89037" y="928559"/>
                </a:cubicBezTo>
                <a:cubicBezTo>
                  <a:pt x="89037" y="951305"/>
                  <a:pt x="25348" y="967228"/>
                  <a:pt x="34446" y="989974"/>
                </a:cubicBezTo>
                <a:cubicBezTo>
                  <a:pt x="43544" y="1012720"/>
                  <a:pt x="135667" y="1043428"/>
                  <a:pt x="143628" y="1065037"/>
                </a:cubicBezTo>
                <a:cubicBezTo>
                  <a:pt x="151589" y="1086646"/>
                  <a:pt x="78801" y="1099156"/>
                  <a:pt x="82213" y="1119628"/>
                </a:cubicBezTo>
                <a:cubicBezTo>
                  <a:pt x="85625" y="1140100"/>
                  <a:pt x="158412" y="1167395"/>
                  <a:pt x="164099" y="1187867"/>
                </a:cubicBezTo>
                <a:cubicBezTo>
                  <a:pt x="169785" y="1208339"/>
                  <a:pt x="115195" y="1227673"/>
                  <a:pt x="116332" y="1242458"/>
                </a:cubicBezTo>
                <a:cubicBezTo>
                  <a:pt x="117469" y="1257243"/>
                  <a:pt x="168648" y="1251556"/>
                  <a:pt x="170923" y="1276577"/>
                </a:cubicBezTo>
                <a:cubicBezTo>
                  <a:pt x="173198" y="1301598"/>
                  <a:pt x="123156" y="1374386"/>
                  <a:pt x="129980" y="1392583"/>
                </a:cubicBezTo>
                <a:cubicBezTo>
                  <a:pt x="136804" y="1410780"/>
                  <a:pt x="202768" y="1366425"/>
                  <a:pt x="211866" y="1385759"/>
                </a:cubicBezTo>
                <a:cubicBezTo>
                  <a:pt x="220964" y="1405093"/>
                  <a:pt x="172061" y="1489255"/>
                  <a:pt x="184571" y="1508589"/>
                </a:cubicBezTo>
                <a:cubicBezTo>
                  <a:pt x="197081" y="1527923"/>
                  <a:pt x="271007" y="1497216"/>
                  <a:pt x="286929" y="1501765"/>
                </a:cubicBezTo>
                <a:cubicBezTo>
                  <a:pt x="302851" y="1506314"/>
                  <a:pt x="280105" y="1518825"/>
                  <a:pt x="280105" y="1535885"/>
                </a:cubicBezTo>
                <a:cubicBezTo>
                  <a:pt x="280105" y="1552945"/>
                  <a:pt x="276693" y="1600711"/>
                  <a:pt x="286929" y="1604123"/>
                </a:cubicBezTo>
                <a:cubicBezTo>
                  <a:pt x="297165" y="1607535"/>
                  <a:pt x="324460" y="1546120"/>
                  <a:pt x="341520" y="1556356"/>
                </a:cubicBezTo>
                <a:cubicBezTo>
                  <a:pt x="358580" y="1566592"/>
                  <a:pt x="379051" y="1643929"/>
                  <a:pt x="389287" y="1665538"/>
                </a:cubicBezTo>
                <a:cubicBezTo>
                  <a:pt x="399523" y="1687147"/>
                  <a:pt x="401229" y="1686578"/>
                  <a:pt x="402935" y="1686010"/>
                </a:cubicBez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2838037" y="961053"/>
            <a:ext cx="1089907" cy="800636"/>
          </a:xfrm>
          <a:custGeom>
            <a:avLst/>
            <a:gdLst>
              <a:gd name="connsiteX0" fmla="*/ 1089907 w 1089907"/>
              <a:gd name="connsiteY0" fmla="*/ 390669 h 800636"/>
              <a:gd name="connsiteX1" fmla="*/ 934857 w 1089907"/>
              <a:gd name="connsiteY1" fmla="*/ 255497 h 800636"/>
              <a:gd name="connsiteX2" fmla="*/ 930881 w 1089907"/>
              <a:gd name="connsiteY2" fmla="*/ 160081 h 800636"/>
              <a:gd name="connsiteX3" fmla="*/ 958711 w 1089907"/>
              <a:gd name="connsiteY3" fmla="*/ 68641 h 800636"/>
              <a:gd name="connsiteX4" fmla="*/ 934857 w 1089907"/>
              <a:gd name="connsiteY4" fmla="*/ 9006 h 800636"/>
              <a:gd name="connsiteX5" fmla="*/ 871246 w 1089907"/>
              <a:gd name="connsiteY5" fmla="*/ 9006 h 800636"/>
              <a:gd name="connsiteX6" fmla="*/ 779806 w 1089907"/>
              <a:gd name="connsiteY6" fmla="*/ 92495 h 800636"/>
              <a:gd name="connsiteX7" fmla="*/ 740050 w 1089907"/>
              <a:gd name="connsiteY7" fmla="*/ 124300 h 800636"/>
              <a:gd name="connsiteX8" fmla="*/ 672464 w 1089907"/>
              <a:gd name="connsiteY8" fmla="*/ 144178 h 800636"/>
              <a:gd name="connsiteX9" fmla="*/ 577048 w 1089907"/>
              <a:gd name="connsiteY9" fmla="*/ 156105 h 800636"/>
              <a:gd name="connsiteX10" fmla="*/ 505486 w 1089907"/>
              <a:gd name="connsiteY10" fmla="*/ 172008 h 800636"/>
              <a:gd name="connsiteX11" fmla="*/ 429949 w 1089907"/>
              <a:gd name="connsiteY11" fmla="*/ 215740 h 800636"/>
              <a:gd name="connsiteX12" fmla="*/ 338509 w 1089907"/>
              <a:gd name="connsiteY12" fmla="*/ 291277 h 800636"/>
              <a:gd name="connsiteX13" fmla="*/ 251045 w 1089907"/>
              <a:gd name="connsiteY13" fmla="*/ 291277 h 800636"/>
              <a:gd name="connsiteX14" fmla="*/ 187434 w 1089907"/>
              <a:gd name="connsiteY14" fmla="*/ 291277 h 800636"/>
              <a:gd name="connsiteX15" fmla="*/ 119848 w 1089907"/>
              <a:gd name="connsiteY15" fmla="*/ 331034 h 800636"/>
              <a:gd name="connsiteX16" fmla="*/ 76116 w 1089907"/>
              <a:gd name="connsiteY16" fmla="*/ 398620 h 800636"/>
              <a:gd name="connsiteX17" fmla="*/ 40335 w 1089907"/>
              <a:gd name="connsiteY17" fmla="*/ 490060 h 800636"/>
              <a:gd name="connsiteX18" fmla="*/ 579 w 1089907"/>
              <a:gd name="connsiteY18" fmla="*/ 629208 h 800636"/>
              <a:gd name="connsiteX19" fmla="*/ 72140 w 1089907"/>
              <a:gd name="connsiteY19" fmla="*/ 498011 h 800636"/>
              <a:gd name="connsiteX20" fmla="*/ 127800 w 1089907"/>
              <a:gd name="connsiteY20" fmla="*/ 446328 h 800636"/>
              <a:gd name="connsiteX21" fmla="*/ 167556 w 1089907"/>
              <a:gd name="connsiteY21" fmla="*/ 430425 h 800636"/>
              <a:gd name="connsiteX22" fmla="*/ 147678 w 1089907"/>
              <a:gd name="connsiteY22" fmla="*/ 521865 h 800636"/>
              <a:gd name="connsiteX23" fmla="*/ 147678 w 1089907"/>
              <a:gd name="connsiteY23" fmla="*/ 597403 h 800636"/>
              <a:gd name="connsiteX24" fmla="*/ 159605 w 1089907"/>
              <a:gd name="connsiteY24" fmla="*/ 704745 h 800636"/>
              <a:gd name="connsiteX25" fmla="*/ 175507 w 1089907"/>
              <a:gd name="connsiteY25" fmla="*/ 716672 h 800636"/>
              <a:gd name="connsiteX26" fmla="*/ 183459 w 1089907"/>
              <a:gd name="connsiteY26" fmla="*/ 657037 h 800636"/>
              <a:gd name="connsiteX27" fmla="*/ 227191 w 1089907"/>
              <a:gd name="connsiteY27" fmla="*/ 597403 h 800636"/>
              <a:gd name="connsiteX28" fmla="*/ 278874 w 1089907"/>
              <a:gd name="connsiteY28" fmla="*/ 541744 h 800636"/>
              <a:gd name="connsiteX29" fmla="*/ 318631 w 1089907"/>
              <a:gd name="connsiteY29" fmla="*/ 501987 h 800636"/>
              <a:gd name="connsiteX30" fmla="*/ 342485 w 1089907"/>
              <a:gd name="connsiteY30" fmla="*/ 486084 h 800636"/>
              <a:gd name="connsiteX31" fmla="*/ 310680 w 1089907"/>
              <a:gd name="connsiteY31" fmla="*/ 517890 h 800636"/>
              <a:gd name="connsiteX32" fmla="*/ 298753 w 1089907"/>
              <a:gd name="connsiteY32" fmla="*/ 569573 h 800636"/>
              <a:gd name="connsiteX33" fmla="*/ 338509 w 1089907"/>
              <a:gd name="connsiteY33" fmla="*/ 625232 h 800636"/>
              <a:gd name="connsiteX34" fmla="*/ 334533 w 1089907"/>
              <a:gd name="connsiteY34" fmla="*/ 696794 h 800636"/>
              <a:gd name="connsiteX35" fmla="*/ 330558 w 1089907"/>
              <a:gd name="connsiteY35" fmla="*/ 784258 h 800636"/>
              <a:gd name="connsiteX36" fmla="*/ 342485 w 1089907"/>
              <a:gd name="connsiteY36" fmla="*/ 800161 h 800636"/>
              <a:gd name="connsiteX37" fmla="*/ 350436 w 1089907"/>
              <a:gd name="connsiteY37" fmla="*/ 788234 h 800636"/>
              <a:gd name="connsiteX38" fmla="*/ 358387 w 1089907"/>
              <a:gd name="connsiteY38" fmla="*/ 712697 h 800636"/>
              <a:gd name="connsiteX39" fmla="*/ 374290 w 1089907"/>
              <a:gd name="connsiteY39" fmla="*/ 633184 h 800636"/>
              <a:gd name="connsiteX40" fmla="*/ 402120 w 1089907"/>
              <a:gd name="connsiteY40" fmla="*/ 589451 h 800636"/>
              <a:gd name="connsiteX41" fmla="*/ 421998 w 1089907"/>
              <a:gd name="connsiteY41" fmla="*/ 525841 h 800636"/>
              <a:gd name="connsiteX42" fmla="*/ 465730 w 1089907"/>
              <a:gd name="connsiteY42" fmla="*/ 581500 h 800636"/>
              <a:gd name="connsiteX43" fmla="*/ 505486 w 1089907"/>
              <a:gd name="connsiteY43" fmla="*/ 609330 h 800636"/>
              <a:gd name="connsiteX44" fmla="*/ 501511 w 1089907"/>
              <a:gd name="connsiteY44" fmla="*/ 696794 h 800636"/>
              <a:gd name="connsiteX45" fmla="*/ 513438 w 1089907"/>
              <a:gd name="connsiteY45" fmla="*/ 748477 h 800636"/>
              <a:gd name="connsiteX46" fmla="*/ 529340 w 1089907"/>
              <a:gd name="connsiteY46" fmla="*/ 748477 h 800636"/>
              <a:gd name="connsiteX47" fmla="*/ 537292 w 1089907"/>
              <a:gd name="connsiteY47" fmla="*/ 664989 h 800636"/>
              <a:gd name="connsiteX48" fmla="*/ 537292 w 1089907"/>
              <a:gd name="connsiteY48" fmla="*/ 585476 h 800636"/>
              <a:gd name="connsiteX49" fmla="*/ 521389 w 1089907"/>
              <a:gd name="connsiteY49" fmla="*/ 549695 h 800636"/>
              <a:gd name="connsiteX50" fmla="*/ 529340 w 1089907"/>
              <a:gd name="connsiteY50" fmla="*/ 442352 h 800636"/>
              <a:gd name="connsiteX51" fmla="*/ 493560 w 1089907"/>
              <a:gd name="connsiteY51" fmla="*/ 374766 h 800636"/>
              <a:gd name="connsiteX52" fmla="*/ 457779 w 1089907"/>
              <a:gd name="connsiteY52" fmla="*/ 350912 h 800636"/>
              <a:gd name="connsiteX53" fmla="*/ 565121 w 1089907"/>
              <a:gd name="connsiteY53" fmla="*/ 350912 h 800636"/>
              <a:gd name="connsiteX54" fmla="*/ 652586 w 1089907"/>
              <a:gd name="connsiteY54" fmla="*/ 354888 h 800636"/>
              <a:gd name="connsiteX55" fmla="*/ 716196 w 1089907"/>
              <a:gd name="connsiteY55" fmla="*/ 311156 h 800636"/>
              <a:gd name="connsiteX56" fmla="*/ 744026 w 1089907"/>
              <a:gd name="connsiteY56" fmla="*/ 291277 h 800636"/>
              <a:gd name="connsiteX57" fmla="*/ 831490 w 1089907"/>
              <a:gd name="connsiteY57" fmla="*/ 374766 h 800636"/>
              <a:gd name="connsiteX58" fmla="*/ 879198 w 1089907"/>
              <a:gd name="connsiteY58" fmla="*/ 458255 h 800636"/>
              <a:gd name="connsiteX59" fmla="*/ 899076 w 1089907"/>
              <a:gd name="connsiteY59" fmla="*/ 537768 h 800636"/>
              <a:gd name="connsiteX60" fmla="*/ 922930 w 1089907"/>
              <a:gd name="connsiteY60" fmla="*/ 561622 h 800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089907" h="800636">
                <a:moveTo>
                  <a:pt x="1089907" y="390669"/>
                </a:moveTo>
                <a:cubicBezTo>
                  <a:pt x="1025634" y="342298"/>
                  <a:pt x="961361" y="293928"/>
                  <a:pt x="934857" y="255497"/>
                </a:cubicBezTo>
                <a:cubicBezTo>
                  <a:pt x="908353" y="217066"/>
                  <a:pt x="926905" y="191224"/>
                  <a:pt x="930881" y="160081"/>
                </a:cubicBezTo>
                <a:cubicBezTo>
                  <a:pt x="934857" y="128938"/>
                  <a:pt x="958048" y="93820"/>
                  <a:pt x="958711" y="68641"/>
                </a:cubicBezTo>
                <a:cubicBezTo>
                  <a:pt x="959374" y="43462"/>
                  <a:pt x="949435" y="18945"/>
                  <a:pt x="934857" y="9006"/>
                </a:cubicBezTo>
                <a:cubicBezTo>
                  <a:pt x="920279" y="-933"/>
                  <a:pt x="897088" y="-4909"/>
                  <a:pt x="871246" y="9006"/>
                </a:cubicBezTo>
                <a:cubicBezTo>
                  <a:pt x="845404" y="22921"/>
                  <a:pt x="801672" y="73279"/>
                  <a:pt x="779806" y="92495"/>
                </a:cubicBezTo>
                <a:cubicBezTo>
                  <a:pt x="757940" y="111711"/>
                  <a:pt x="757940" y="115686"/>
                  <a:pt x="740050" y="124300"/>
                </a:cubicBezTo>
                <a:cubicBezTo>
                  <a:pt x="722160" y="132914"/>
                  <a:pt x="699631" y="138877"/>
                  <a:pt x="672464" y="144178"/>
                </a:cubicBezTo>
                <a:cubicBezTo>
                  <a:pt x="645297" y="149479"/>
                  <a:pt x="604877" y="151467"/>
                  <a:pt x="577048" y="156105"/>
                </a:cubicBezTo>
                <a:cubicBezTo>
                  <a:pt x="549219" y="160743"/>
                  <a:pt x="530002" y="162069"/>
                  <a:pt x="505486" y="172008"/>
                </a:cubicBezTo>
                <a:cubicBezTo>
                  <a:pt x="480969" y="181947"/>
                  <a:pt x="457778" y="195862"/>
                  <a:pt x="429949" y="215740"/>
                </a:cubicBezTo>
                <a:cubicBezTo>
                  <a:pt x="402120" y="235618"/>
                  <a:pt x="368326" y="278688"/>
                  <a:pt x="338509" y="291277"/>
                </a:cubicBezTo>
                <a:cubicBezTo>
                  <a:pt x="308692" y="303866"/>
                  <a:pt x="251045" y="291277"/>
                  <a:pt x="251045" y="291277"/>
                </a:cubicBezTo>
                <a:cubicBezTo>
                  <a:pt x="225866" y="291277"/>
                  <a:pt x="209300" y="284651"/>
                  <a:pt x="187434" y="291277"/>
                </a:cubicBezTo>
                <a:cubicBezTo>
                  <a:pt x="165568" y="297903"/>
                  <a:pt x="138401" y="313144"/>
                  <a:pt x="119848" y="331034"/>
                </a:cubicBezTo>
                <a:cubicBezTo>
                  <a:pt x="101295" y="348924"/>
                  <a:pt x="89368" y="372116"/>
                  <a:pt x="76116" y="398620"/>
                </a:cubicBezTo>
                <a:cubicBezTo>
                  <a:pt x="62864" y="425124"/>
                  <a:pt x="52924" y="451629"/>
                  <a:pt x="40335" y="490060"/>
                </a:cubicBezTo>
                <a:cubicBezTo>
                  <a:pt x="27745" y="528491"/>
                  <a:pt x="-4722" y="627883"/>
                  <a:pt x="579" y="629208"/>
                </a:cubicBezTo>
                <a:cubicBezTo>
                  <a:pt x="5880" y="630533"/>
                  <a:pt x="50937" y="528491"/>
                  <a:pt x="72140" y="498011"/>
                </a:cubicBezTo>
                <a:cubicBezTo>
                  <a:pt x="93343" y="467531"/>
                  <a:pt x="111897" y="457592"/>
                  <a:pt x="127800" y="446328"/>
                </a:cubicBezTo>
                <a:cubicBezTo>
                  <a:pt x="143703" y="435064"/>
                  <a:pt x="164243" y="417836"/>
                  <a:pt x="167556" y="430425"/>
                </a:cubicBezTo>
                <a:cubicBezTo>
                  <a:pt x="170869" y="443014"/>
                  <a:pt x="150991" y="494035"/>
                  <a:pt x="147678" y="521865"/>
                </a:cubicBezTo>
                <a:cubicBezTo>
                  <a:pt x="144365" y="549695"/>
                  <a:pt x="145690" y="566923"/>
                  <a:pt x="147678" y="597403"/>
                </a:cubicBezTo>
                <a:cubicBezTo>
                  <a:pt x="149666" y="627883"/>
                  <a:pt x="154967" y="684867"/>
                  <a:pt x="159605" y="704745"/>
                </a:cubicBezTo>
                <a:cubicBezTo>
                  <a:pt x="164243" y="724623"/>
                  <a:pt x="171531" y="724623"/>
                  <a:pt x="175507" y="716672"/>
                </a:cubicBezTo>
                <a:cubicBezTo>
                  <a:pt x="179483" y="708721"/>
                  <a:pt x="174845" y="676915"/>
                  <a:pt x="183459" y="657037"/>
                </a:cubicBezTo>
                <a:cubicBezTo>
                  <a:pt x="192073" y="637159"/>
                  <a:pt x="211289" y="616618"/>
                  <a:pt x="227191" y="597403"/>
                </a:cubicBezTo>
                <a:cubicBezTo>
                  <a:pt x="243093" y="578188"/>
                  <a:pt x="263634" y="557647"/>
                  <a:pt x="278874" y="541744"/>
                </a:cubicBezTo>
                <a:cubicBezTo>
                  <a:pt x="294114" y="525841"/>
                  <a:pt x="308029" y="511264"/>
                  <a:pt x="318631" y="501987"/>
                </a:cubicBezTo>
                <a:cubicBezTo>
                  <a:pt x="329233" y="492710"/>
                  <a:pt x="343810" y="483434"/>
                  <a:pt x="342485" y="486084"/>
                </a:cubicBezTo>
                <a:cubicBezTo>
                  <a:pt x="341160" y="488734"/>
                  <a:pt x="317969" y="503975"/>
                  <a:pt x="310680" y="517890"/>
                </a:cubicBezTo>
                <a:cubicBezTo>
                  <a:pt x="303391" y="531805"/>
                  <a:pt x="294115" y="551683"/>
                  <a:pt x="298753" y="569573"/>
                </a:cubicBezTo>
                <a:cubicBezTo>
                  <a:pt x="303391" y="587463"/>
                  <a:pt x="332546" y="604029"/>
                  <a:pt x="338509" y="625232"/>
                </a:cubicBezTo>
                <a:cubicBezTo>
                  <a:pt x="344472" y="646435"/>
                  <a:pt x="335858" y="670290"/>
                  <a:pt x="334533" y="696794"/>
                </a:cubicBezTo>
                <a:cubicBezTo>
                  <a:pt x="333208" y="723298"/>
                  <a:pt x="329233" y="767030"/>
                  <a:pt x="330558" y="784258"/>
                </a:cubicBezTo>
                <a:cubicBezTo>
                  <a:pt x="331883" y="801486"/>
                  <a:pt x="339172" y="799498"/>
                  <a:pt x="342485" y="800161"/>
                </a:cubicBezTo>
                <a:cubicBezTo>
                  <a:pt x="345798" y="800824"/>
                  <a:pt x="347786" y="802811"/>
                  <a:pt x="350436" y="788234"/>
                </a:cubicBezTo>
                <a:cubicBezTo>
                  <a:pt x="353086" y="773657"/>
                  <a:pt x="354411" y="738539"/>
                  <a:pt x="358387" y="712697"/>
                </a:cubicBezTo>
                <a:cubicBezTo>
                  <a:pt x="362363" y="686855"/>
                  <a:pt x="367001" y="653725"/>
                  <a:pt x="374290" y="633184"/>
                </a:cubicBezTo>
                <a:cubicBezTo>
                  <a:pt x="381579" y="612643"/>
                  <a:pt x="394169" y="607342"/>
                  <a:pt x="402120" y="589451"/>
                </a:cubicBezTo>
                <a:cubicBezTo>
                  <a:pt x="410071" y="571560"/>
                  <a:pt x="411396" y="527166"/>
                  <a:pt x="421998" y="525841"/>
                </a:cubicBezTo>
                <a:cubicBezTo>
                  <a:pt x="432600" y="524516"/>
                  <a:pt x="451815" y="567585"/>
                  <a:pt x="465730" y="581500"/>
                </a:cubicBezTo>
                <a:cubicBezTo>
                  <a:pt x="479645" y="595415"/>
                  <a:pt x="499523" y="590114"/>
                  <a:pt x="505486" y="609330"/>
                </a:cubicBezTo>
                <a:cubicBezTo>
                  <a:pt x="511449" y="628546"/>
                  <a:pt x="500186" y="673603"/>
                  <a:pt x="501511" y="696794"/>
                </a:cubicBezTo>
                <a:cubicBezTo>
                  <a:pt x="502836" y="719985"/>
                  <a:pt x="508800" y="739863"/>
                  <a:pt x="513438" y="748477"/>
                </a:cubicBezTo>
                <a:cubicBezTo>
                  <a:pt x="518076" y="757091"/>
                  <a:pt x="525364" y="762392"/>
                  <a:pt x="529340" y="748477"/>
                </a:cubicBezTo>
                <a:cubicBezTo>
                  <a:pt x="533316" y="734562"/>
                  <a:pt x="535967" y="692156"/>
                  <a:pt x="537292" y="664989"/>
                </a:cubicBezTo>
                <a:cubicBezTo>
                  <a:pt x="538617" y="637822"/>
                  <a:pt x="539942" y="604691"/>
                  <a:pt x="537292" y="585476"/>
                </a:cubicBezTo>
                <a:cubicBezTo>
                  <a:pt x="534642" y="566261"/>
                  <a:pt x="522714" y="573549"/>
                  <a:pt x="521389" y="549695"/>
                </a:cubicBezTo>
                <a:cubicBezTo>
                  <a:pt x="520064" y="525841"/>
                  <a:pt x="533978" y="471507"/>
                  <a:pt x="529340" y="442352"/>
                </a:cubicBezTo>
                <a:cubicBezTo>
                  <a:pt x="524702" y="413197"/>
                  <a:pt x="505487" y="390006"/>
                  <a:pt x="493560" y="374766"/>
                </a:cubicBezTo>
                <a:cubicBezTo>
                  <a:pt x="481633" y="359526"/>
                  <a:pt x="445852" y="354888"/>
                  <a:pt x="457779" y="350912"/>
                </a:cubicBezTo>
                <a:cubicBezTo>
                  <a:pt x="469706" y="346936"/>
                  <a:pt x="532653" y="350249"/>
                  <a:pt x="565121" y="350912"/>
                </a:cubicBezTo>
                <a:cubicBezTo>
                  <a:pt x="597589" y="351575"/>
                  <a:pt x="627407" y="361514"/>
                  <a:pt x="652586" y="354888"/>
                </a:cubicBezTo>
                <a:cubicBezTo>
                  <a:pt x="677765" y="348262"/>
                  <a:pt x="700956" y="321758"/>
                  <a:pt x="716196" y="311156"/>
                </a:cubicBezTo>
                <a:cubicBezTo>
                  <a:pt x="731436" y="300554"/>
                  <a:pt x="724810" y="280675"/>
                  <a:pt x="744026" y="291277"/>
                </a:cubicBezTo>
                <a:cubicBezTo>
                  <a:pt x="763242" y="301879"/>
                  <a:pt x="808961" y="346936"/>
                  <a:pt x="831490" y="374766"/>
                </a:cubicBezTo>
                <a:cubicBezTo>
                  <a:pt x="854019" y="402596"/>
                  <a:pt x="867934" y="431088"/>
                  <a:pt x="879198" y="458255"/>
                </a:cubicBezTo>
                <a:cubicBezTo>
                  <a:pt x="890462" y="485422"/>
                  <a:pt x="891787" y="520540"/>
                  <a:pt x="899076" y="537768"/>
                </a:cubicBezTo>
                <a:cubicBezTo>
                  <a:pt x="906365" y="554996"/>
                  <a:pt x="914647" y="558309"/>
                  <a:pt x="922930" y="561622"/>
                </a:cubicBezTo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4067091" y="1773140"/>
            <a:ext cx="1189420" cy="963084"/>
          </a:xfrm>
          <a:custGeom>
            <a:avLst/>
            <a:gdLst>
              <a:gd name="connsiteX0" fmla="*/ 0 w 1189420"/>
              <a:gd name="connsiteY0" fmla="*/ 63611 h 963084"/>
              <a:gd name="connsiteX1" fmla="*/ 35781 w 1189420"/>
              <a:gd name="connsiteY1" fmla="*/ 163002 h 963084"/>
              <a:gd name="connsiteX2" fmla="*/ 127221 w 1189420"/>
              <a:gd name="connsiteY2" fmla="*/ 214685 h 963084"/>
              <a:gd name="connsiteX3" fmla="*/ 178905 w 1189420"/>
              <a:gd name="connsiteY3" fmla="*/ 194807 h 963084"/>
              <a:gd name="connsiteX4" fmla="*/ 246491 w 1189420"/>
              <a:gd name="connsiteY4" fmla="*/ 238539 h 963084"/>
              <a:gd name="connsiteX5" fmla="*/ 349858 w 1189420"/>
              <a:gd name="connsiteY5" fmla="*/ 242515 h 963084"/>
              <a:gd name="connsiteX6" fmla="*/ 421420 w 1189420"/>
              <a:gd name="connsiteY6" fmla="*/ 234564 h 963084"/>
              <a:gd name="connsiteX7" fmla="*/ 465152 w 1189420"/>
              <a:gd name="connsiteY7" fmla="*/ 266369 h 963084"/>
              <a:gd name="connsiteX8" fmla="*/ 465152 w 1189420"/>
              <a:gd name="connsiteY8" fmla="*/ 322028 h 963084"/>
              <a:gd name="connsiteX9" fmla="*/ 520811 w 1189420"/>
              <a:gd name="connsiteY9" fmla="*/ 397565 h 963084"/>
              <a:gd name="connsiteX10" fmla="*/ 580446 w 1189420"/>
              <a:gd name="connsiteY10" fmla="*/ 425395 h 963084"/>
              <a:gd name="connsiteX11" fmla="*/ 604300 w 1189420"/>
              <a:gd name="connsiteY11" fmla="*/ 445273 h 963084"/>
              <a:gd name="connsiteX12" fmla="*/ 608275 w 1189420"/>
              <a:gd name="connsiteY12" fmla="*/ 481054 h 963084"/>
              <a:gd name="connsiteX13" fmla="*/ 572494 w 1189420"/>
              <a:gd name="connsiteY13" fmla="*/ 640080 h 963084"/>
              <a:gd name="connsiteX14" fmla="*/ 604300 w 1189420"/>
              <a:gd name="connsiteY14" fmla="*/ 763325 h 963084"/>
              <a:gd name="connsiteX15" fmla="*/ 640080 w 1189420"/>
              <a:gd name="connsiteY15" fmla="*/ 818984 h 963084"/>
              <a:gd name="connsiteX16" fmla="*/ 675861 w 1189420"/>
              <a:gd name="connsiteY16" fmla="*/ 910424 h 963084"/>
              <a:gd name="connsiteX17" fmla="*/ 719594 w 1189420"/>
              <a:gd name="connsiteY17" fmla="*/ 962108 h 963084"/>
              <a:gd name="connsiteX18" fmla="*/ 695740 w 1189420"/>
              <a:gd name="connsiteY18" fmla="*/ 866692 h 963084"/>
              <a:gd name="connsiteX19" fmla="*/ 687788 w 1189420"/>
              <a:gd name="connsiteY19" fmla="*/ 783204 h 963084"/>
              <a:gd name="connsiteX20" fmla="*/ 703691 w 1189420"/>
              <a:gd name="connsiteY20" fmla="*/ 719593 h 963084"/>
              <a:gd name="connsiteX21" fmla="*/ 727545 w 1189420"/>
              <a:gd name="connsiteY21" fmla="*/ 628153 h 963084"/>
              <a:gd name="connsiteX22" fmla="*/ 727545 w 1189420"/>
              <a:gd name="connsiteY22" fmla="*/ 695739 h 963084"/>
              <a:gd name="connsiteX23" fmla="*/ 803082 w 1189420"/>
              <a:gd name="connsiteY23" fmla="*/ 767301 h 963084"/>
              <a:gd name="connsiteX24" fmla="*/ 854766 w 1189420"/>
              <a:gd name="connsiteY24" fmla="*/ 838863 h 963084"/>
              <a:gd name="connsiteX25" fmla="*/ 886571 w 1189420"/>
              <a:gd name="connsiteY25" fmla="*/ 866692 h 963084"/>
              <a:gd name="connsiteX26" fmla="*/ 902474 w 1189420"/>
              <a:gd name="connsiteY26" fmla="*/ 910424 h 963084"/>
              <a:gd name="connsiteX27" fmla="*/ 910425 w 1189420"/>
              <a:gd name="connsiteY27" fmla="*/ 950181 h 963084"/>
              <a:gd name="connsiteX28" fmla="*/ 918376 w 1189420"/>
              <a:gd name="connsiteY28" fmla="*/ 882595 h 963084"/>
              <a:gd name="connsiteX29" fmla="*/ 906449 w 1189420"/>
              <a:gd name="connsiteY29" fmla="*/ 818984 h 963084"/>
              <a:gd name="connsiteX30" fmla="*/ 874644 w 1189420"/>
              <a:gd name="connsiteY30" fmla="*/ 759350 h 963084"/>
              <a:gd name="connsiteX31" fmla="*/ 882595 w 1189420"/>
              <a:gd name="connsiteY31" fmla="*/ 679837 h 963084"/>
              <a:gd name="connsiteX32" fmla="*/ 878620 w 1189420"/>
              <a:gd name="connsiteY32" fmla="*/ 596348 h 963084"/>
              <a:gd name="connsiteX33" fmla="*/ 930303 w 1189420"/>
              <a:gd name="connsiteY33" fmla="*/ 667910 h 963084"/>
              <a:gd name="connsiteX34" fmla="*/ 1001865 w 1189420"/>
              <a:gd name="connsiteY34" fmla="*/ 675861 h 963084"/>
              <a:gd name="connsiteX35" fmla="*/ 1025719 w 1189420"/>
              <a:gd name="connsiteY35" fmla="*/ 695739 h 963084"/>
              <a:gd name="connsiteX36" fmla="*/ 1041621 w 1189420"/>
              <a:gd name="connsiteY36" fmla="*/ 763325 h 963084"/>
              <a:gd name="connsiteX37" fmla="*/ 1081378 w 1189420"/>
              <a:gd name="connsiteY37" fmla="*/ 807058 h 963084"/>
              <a:gd name="connsiteX38" fmla="*/ 1109207 w 1189420"/>
              <a:gd name="connsiteY38" fmla="*/ 854765 h 963084"/>
              <a:gd name="connsiteX39" fmla="*/ 1093305 w 1189420"/>
              <a:gd name="connsiteY39" fmla="*/ 791155 h 963084"/>
              <a:gd name="connsiteX40" fmla="*/ 1073427 w 1189420"/>
              <a:gd name="connsiteY40" fmla="*/ 731520 h 963084"/>
              <a:gd name="connsiteX41" fmla="*/ 1077402 w 1189420"/>
              <a:gd name="connsiteY41" fmla="*/ 683812 h 963084"/>
              <a:gd name="connsiteX42" fmla="*/ 1069451 w 1189420"/>
              <a:gd name="connsiteY42" fmla="*/ 655983 h 963084"/>
              <a:gd name="connsiteX43" fmla="*/ 1057524 w 1189420"/>
              <a:gd name="connsiteY43" fmla="*/ 620202 h 963084"/>
              <a:gd name="connsiteX44" fmla="*/ 1013792 w 1189420"/>
              <a:gd name="connsiteY44" fmla="*/ 572494 h 963084"/>
              <a:gd name="connsiteX45" fmla="*/ 954157 w 1189420"/>
              <a:gd name="connsiteY45" fmla="*/ 524786 h 963084"/>
              <a:gd name="connsiteX46" fmla="*/ 1041621 w 1189420"/>
              <a:gd name="connsiteY46" fmla="*/ 560567 h 963084"/>
              <a:gd name="connsiteX47" fmla="*/ 1077402 w 1189420"/>
              <a:gd name="connsiteY47" fmla="*/ 536713 h 963084"/>
              <a:gd name="connsiteX48" fmla="*/ 1117159 w 1189420"/>
              <a:gd name="connsiteY48" fmla="*/ 536713 h 963084"/>
              <a:gd name="connsiteX49" fmla="*/ 1133061 w 1189420"/>
              <a:gd name="connsiteY49" fmla="*/ 604299 h 963084"/>
              <a:gd name="connsiteX50" fmla="*/ 1184745 w 1189420"/>
              <a:gd name="connsiteY50" fmla="*/ 659958 h 963084"/>
              <a:gd name="connsiteX51" fmla="*/ 1184745 w 1189420"/>
              <a:gd name="connsiteY51" fmla="*/ 628153 h 963084"/>
              <a:gd name="connsiteX52" fmla="*/ 1164867 w 1189420"/>
              <a:gd name="connsiteY52" fmla="*/ 588397 h 963084"/>
              <a:gd name="connsiteX53" fmla="*/ 1148964 w 1189420"/>
              <a:gd name="connsiteY53" fmla="*/ 512859 h 963084"/>
              <a:gd name="connsiteX54" fmla="*/ 1093305 w 1189420"/>
              <a:gd name="connsiteY54" fmla="*/ 481054 h 963084"/>
              <a:gd name="connsiteX55" fmla="*/ 1053548 w 1189420"/>
              <a:gd name="connsiteY55" fmla="*/ 421419 h 963084"/>
              <a:gd name="connsiteX56" fmla="*/ 1009816 w 1189420"/>
              <a:gd name="connsiteY56" fmla="*/ 421419 h 963084"/>
              <a:gd name="connsiteX57" fmla="*/ 926327 w 1189420"/>
              <a:gd name="connsiteY57" fmla="*/ 405517 h 963084"/>
              <a:gd name="connsiteX58" fmla="*/ 858741 w 1189420"/>
              <a:gd name="connsiteY58" fmla="*/ 377687 h 963084"/>
              <a:gd name="connsiteX59" fmla="*/ 811034 w 1189420"/>
              <a:gd name="connsiteY59" fmla="*/ 381663 h 963084"/>
              <a:gd name="connsiteX60" fmla="*/ 747423 w 1189420"/>
              <a:gd name="connsiteY60" fmla="*/ 389614 h 963084"/>
              <a:gd name="connsiteX61" fmla="*/ 695740 w 1189420"/>
              <a:gd name="connsiteY61" fmla="*/ 298174 h 963084"/>
              <a:gd name="connsiteX62" fmla="*/ 655983 w 1189420"/>
              <a:gd name="connsiteY62" fmla="*/ 242515 h 963084"/>
              <a:gd name="connsiteX63" fmla="*/ 652007 w 1189420"/>
              <a:gd name="connsiteY63" fmla="*/ 182880 h 963084"/>
              <a:gd name="connsiteX64" fmla="*/ 612251 w 1189420"/>
              <a:gd name="connsiteY64" fmla="*/ 155051 h 963084"/>
              <a:gd name="connsiteX65" fmla="*/ 556592 w 1189420"/>
              <a:gd name="connsiteY65" fmla="*/ 151075 h 963084"/>
              <a:gd name="connsiteX66" fmla="*/ 477079 w 1189420"/>
              <a:gd name="connsiteY66" fmla="*/ 151075 h 963084"/>
              <a:gd name="connsiteX67" fmla="*/ 421420 w 1189420"/>
              <a:gd name="connsiteY67" fmla="*/ 123245 h 963084"/>
              <a:gd name="connsiteX68" fmla="*/ 333955 w 1189420"/>
              <a:gd name="connsiteY68" fmla="*/ 87464 h 963084"/>
              <a:gd name="connsiteX69" fmla="*/ 314077 w 1189420"/>
              <a:gd name="connsiteY69" fmla="*/ 59635 h 963084"/>
              <a:gd name="connsiteX70" fmla="*/ 302150 w 1189420"/>
              <a:gd name="connsiteY70" fmla="*/ 0 h 96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189420" h="963084">
                <a:moveTo>
                  <a:pt x="0" y="63611"/>
                </a:moveTo>
                <a:cubicBezTo>
                  <a:pt x="7289" y="100717"/>
                  <a:pt x="14578" y="137823"/>
                  <a:pt x="35781" y="163002"/>
                </a:cubicBezTo>
                <a:cubicBezTo>
                  <a:pt x="56984" y="188181"/>
                  <a:pt x="103367" y="209384"/>
                  <a:pt x="127221" y="214685"/>
                </a:cubicBezTo>
                <a:cubicBezTo>
                  <a:pt x="151075" y="219986"/>
                  <a:pt x="159027" y="190831"/>
                  <a:pt x="178905" y="194807"/>
                </a:cubicBezTo>
                <a:cubicBezTo>
                  <a:pt x="198783" y="198783"/>
                  <a:pt x="217999" y="230588"/>
                  <a:pt x="246491" y="238539"/>
                </a:cubicBezTo>
                <a:cubicBezTo>
                  <a:pt x="274983" y="246490"/>
                  <a:pt x="320703" y="243177"/>
                  <a:pt x="349858" y="242515"/>
                </a:cubicBezTo>
                <a:cubicBezTo>
                  <a:pt x="379013" y="241853"/>
                  <a:pt x="402204" y="230588"/>
                  <a:pt x="421420" y="234564"/>
                </a:cubicBezTo>
                <a:cubicBezTo>
                  <a:pt x="440636" y="238540"/>
                  <a:pt x="457863" y="251792"/>
                  <a:pt x="465152" y="266369"/>
                </a:cubicBezTo>
                <a:cubicBezTo>
                  <a:pt x="472441" y="280946"/>
                  <a:pt x="455875" y="300162"/>
                  <a:pt x="465152" y="322028"/>
                </a:cubicBezTo>
                <a:cubicBezTo>
                  <a:pt x="474429" y="343894"/>
                  <a:pt x="501595" y="380337"/>
                  <a:pt x="520811" y="397565"/>
                </a:cubicBezTo>
                <a:cubicBezTo>
                  <a:pt x="540027" y="414793"/>
                  <a:pt x="566531" y="417444"/>
                  <a:pt x="580446" y="425395"/>
                </a:cubicBezTo>
                <a:cubicBezTo>
                  <a:pt x="594361" y="433346"/>
                  <a:pt x="599662" y="435997"/>
                  <a:pt x="604300" y="445273"/>
                </a:cubicBezTo>
                <a:cubicBezTo>
                  <a:pt x="608938" y="454549"/>
                  <a:pt x="613576" y="448586"/>
                  <a:pt x="608275" y="481054"/>
                </a:cubicBezTo>
                <a:cubicBezTo>
                  <a:pt x="602974" y="513522"/>
                  <a:pt x="573156" y="593035"/>
                  <a:pt x="572494" y="640080"/>
                </a:cubicBezTo>
                <a:cubicBezTo>
                  <a:pt x="571832" y="687125"/>
                  <a:pt x="593036" y="733508"/>
                  <a:pt x="604300" y="763325"/>
                </a:cubicBezTo>
                <a:cubicBezTo>
                  <a:pt x="615564" y="793142"/>
                  <a:pt x="628153" y="794468"/>
                  <a:pt x="640080" y="818984"/>
                </a:cubicBezTo>
                <a:cubicBezTo>
                  <a:pt x="652007" y="843501"/>
                  <a:pt x="662609" y="886570"/>
                  <a:pt x="675861" y="910424"/>
                </a:cubicBezTo>
                <a:cubicBezTo>
                  <a:pt x="689113" y="934278"/>
                  <a:pt x="716281" y="969397"/>
                  <a:pt x="719594" y="962108"/>
                </a:cubicBezTo>
                <a:cubicBezTo>
                  <a:pt x="722907" y="954819"/>
                  <a:pt x="701041" y="896509"/>
                  <a:pt x="695740" y="866692"/>
                </a:cubicBezTo>
                <a:cubicBezTo>
                  <a:pt x="690439" y="836875"/>
                  <a:pt x="686463" y="807720"/>
                  <a:pt x="687788" y="783204"/>
                </a:cubicBezTo>
                <a:cubicBezTo>
                  <a:pt x="689113" y="758688"/>
                  <a:pt x="697065" y="745435"/>
                  <a:pt x="703691" y="719593"/>
                </a:cubicBezTo>
                <a:cubicBezTo>
                  <a:pt x="710317" y="693751"/>
                  <a:pt x="723569" y="632129"/>
                  <a:pt x="727545" y="628153"/>
                </a:cubicBezTo>
                <a:cubicBezTo>
                  <a:pt x="731521" y="624177"/>
                  <a:pt x="714956" y="672548"/>
                  <a:pt x="727545" y="695739"/>
                </a:cubicBezTo>
                <a:cubicBezTo>
                  <a:pt x="740134" y="718930"/>
                  <a:pt x="781879" y="743447"/>
                  <a:pt x="803082" y="767301"/>
                </a:cubicBezTo>
                <a:cubicBezTo>
                  <a:pt x="824286" y="791155"/>
                  <a:pt x="840851" y="822298"/>
                  <a:pt x="854766" y="838863"/>
                </a:cubicBezTo>
                <a:cubicBezTo>
                  <a:pt x="868681" y="855428"/>
                  <a:pt x="878620" y="854765"/>
                  <a:pt x="886571" y="866692"/>
                </a:cubicBezTo>
                <a:cubicBezTo>
                  <a:pt x="894522" y="878619"/>
                  <a:pt x="898498" y="896509"/>
                  <a:pt x="902474" y="910424"/>
                </a:cubicBezTo>
                <a:cubicBezTo>
                  <a:pt x="906450" y="924339"/>
                  <a:pt x="907775" y="954819"/>
                  <a:pt x="910425" y="950181"/>
                </a:cubicBezTo>
                <a:cubicBezTo>
                  <a:pt x="913075" y="945543"/>
                  <a:pt x="919039" y="904461"/>
                  <a:pt x="918376" y="882595"/>
                </a:cubicBezTo>
                <a:cubicBezTo>
                  <a:pt x="917713" y="860729"/>
                  <a:pt x="913738" y="839525"/>
                  <a:pt x="906449" y="818984"/>
                </a:cubicBezTo>
                <a:cubicBezTo>
                  <a:pt x="899160" y="798443"/>
                  <a:pt x="878620" y="782541"/>
                  <a:pt x="874644" y="759350"/>
                </a:cubicBezTo>
                <a:cubicBezTo>
                  <a:pt x="870668" y="736159"/>
                  <a:pt x="881932" y="707004"/>
                  <a:pt x="882595" y="679837"/>
                </a:cubicBezTo>
                <a:cubicBezTo>
                  <a:pt x="883258" y="652670"/>
                  <a:pt x="870669" y="598336"/>
                  <a:pt x="878620" y="596348"/>
                </a:cubicBezTo>
                <a:cubicBezTo>
                  <a:pt x="886571" y="594360"/>
                  <a:pt x="909762" y="654658"/>
                  <a:pt x="930303" y="667910"/>
                </a:cubicBezTo>
                <a:cubicBezTo>
                  <a:pt x="950844" y="681162"/>
                  <a:pt x="985962" y="671223"/>
                  <a:pt x="1001865" y="675861"/>
                </a:cubicBezTo>
                <a:cubicBezTo>
                  <a:pt x="1017768" y="680499"/>
                  <a:pt x="1019093" y="681162"/>
                  <a:pt x="1025719" y="695739"/>
                </a:cubicBezTo>
                <a:cubicBezTo>
                  <a:pt x="1032345" y="710316"/>
                  <a:pt x="1032345" y="744772"/>
                  <a:pt x="1041621" y="763325"/>
                </a:cubicBezTo>
                <a:cubicBezTo>
                  <a:pt x="1050898" y="781878"/>
                  <a:pt x="1070114" y="791818"/>
                  <a:pt x="1081378" y="807058"/>
                </a:cubicBezTo>
                <a:cubicBezTo>
                  <a:pt x="1092642" y="822298"/>
                  <a:pt x="1107219" y="857416"/>
                  <a:pt x="1109207" y="854765"/>
                </a:cubicBezTo>
                <a:cubicBezTo>
                  <a:pt x="1111195" y="852115"/>
                  <a:pt x="1099268" y="811696"/>
                  <a:pt x="1093305" y="791155"/>
                </a:cubicBezTo>
                <a:cubicBezTo>
                  <a:pt x="1087342" y="770614"/>
                  <a:pt x="1076077" y="749410"/>
                  <a:pt x="1073427" y="731520"/>
                </a:cubicBezTo>
                <a:cubicBezTo>
                  <a:pt x="1070777" y="713630"/>
                  <a:pt x="1078065" y="696401"/>
                  <a:pt x="1077402" y="683812"/>
                </a:cubicBezTo>
                <a:cubicBezTo>
                  <a:pt x="1076739" y="671223"/>
                  <a:pt x="1072764" y="666585"/>
                  <a:pt x="1069451" y="655983"/>
                </a:cubicBezTo>
                <a:cubicBezTo>
                  <a:pt x="1066138" y="645381"/>
                  <a:pt x="1066801" y="634117"/>
                  <a:pt x="1057524" y="620202"/>
                </a:cubicBezTo>
                <a:cubicBezTo>
                  <a:pt x="1048248" y="606287"/>
                  <a:pt x="1031020" y="588397"/>
                  <a:pt x="1013792" y="572494"/>
                </a:cubicBezTo>
                <a:cubicBezTo>
                  <a:pt x="996564" y="556591"/>
                  <a:pt x="949519" y="526774"/>
                  <a:pt x="954157" y="524786"/>
                </a:cubicBezTo>
                <a:cubicBezTo>
                  <a:pt x="958795" y="522798"/>
                  <a:pt x="1021080" y="558579"/>
                  <a:pt x="1041621" y="560567"/>
                </a:cubicBezTo>
                <a:cubicBezTo>
                  <a:pt x="1062162" y="562555"/>
                  <a:pt x="1064812" y="540689"/>
                  <a:pt x="1077402" y="536713"/>
                </a:cubicBezTo>
                <a:cubicBezTo>
                  <a:pt x="1089992" y="532737"/>
                  <a:pt x="1107883" y="525449"/>
                  <a:pt x="1117159" y="536713"/>
                </a:cubicBezTo>
                <a:cubicBezTo>
                  <a:pt x="1126436" y="547977"/>
                  <a:pt x="1121797" y="583758"/>
                  <a:pt x="1133061" y="604299"/>
                </a:cubicBezTo>
                <a:cubicBezTo>
                  <a:pt x="1144325" y="624840"/>
                  <a:pt x="1176131" y="655982"/>
                  <a:pt x="1184745" y="659958"/>
                </a:cubicBezTo>
                <a:cubicBezTo>
                  <a:pt x="1193359" y="663934"/>
                  <a:pt x="1188058" y="640080"/>
                  <a:pt x="1184745" y="628153"/>
                </a:cubicBezTo>
                <a:cubicBezTo>
                  <a:pt x="1181432" y="616226"/>
                  <a:pt x="1170830" y="607613"/>
                  <a:pt x="1164867" y="588397"/>
                </a:cubicBezTo>
                <a:cubicBezTo>
                  <a:pt x="1158904" y="569181"/>
                  <a:pt x="1160891" y="530749"/>
                  <a:pt x="1148964" y="512859"/>
                </a:cubicBezTo>
                <a:cubicBezTo>
                  <a:pt x="1137037" y="494969"/>
                  <a:pt x="1109208" y="496294"/>
                  <a:pt x="1093305" y="481054"/>
                </a:cubicBezTo>
                <a:cubicBezTo>
                  <a:pt x="1077402" y="465814"/>
                  <a:pt x="1067463" y="431358"/>
                  <a:pt x="1053548" y="421419"/>
                </a:cubicBezTo>
                <a:cubicBezTo>
                  <a:pt x="1039633" y="411480"/>
                  <a:pt x="1031020" y="424069"/>
                  <a:pt x="1009816" y="421419"/>
                </a:cubicBezTo>
                <a:cubicBezTo>
                  <a:pt x="988612" y="418769"/>
                  <a:pt x="951506" y="412806"/>
                  <a:pt x="926327" y="405517"/>
                </a:cubicBezTo>
                <a:cubicBezTo>
                  <a:pt x="901148" y="398228"/>
                  <a:pt x="877956" y="381663"/>
                  <a:pt x="858741" y="377687"/>
                </a:cubicBezTo>
                <a:cubicBezTo>
                  <a:pt x="839526" y="373711"/>
                  <a:pt x="829587" y="379675"/>
                  <a:pt x="811034" y="381663"/>
                </a:cubicBezTo>
                <a:cubicBezTo>
                  <a:pt x="792481" y="383651"/>
                  <a:pt x="766639" y="403529"/>
                  <a:pt x="747423" y="389614"/>
                </a:cubicBezTo>
                <a:cubicBezTo>
                  <a:pt x="728207" y="375699"/>
                  <a:pt x="710980" y="322691"/>
                  <a:pt x="695740" y="298174"/>
                </a:cubicBezTo>
                <a:cubicBezTo>
                  <a:pt x="680500" y="273658"/>
                  <a:pt x="663272" y="261731"/>
                  <a:pt x="655983" y="242515"/>
                </a:cubicBezTo>
                <a:cubicBezTo>
                  <a:pt x="648694" y="223299"/>
                  <a:pt x="659296" y="197457"/>
                  <a:pt x="652007" y="182880"/>
                </a:cubicBezTo>
                <a:cubicBezTo>
                  <a:pt x="644718" y="168303"/>
                  <a:pt x="628154" y="160352"/>
                  <a:pt x="612251" y="155051"/>
                </a:cubicBezTo>
                <a:cubicBezTo>
                  <a:pt x="596348" y="149750"/>
                  <a:pt x="579121" y="151738"/>
                  <a:pt x="556592" y="151075"/>
                </a:cubicBezTo>
                <a:cubicBezTo>
                  <a:pt x="534063" y="150412"/>
                  <a:pt x="499608" y="155713"/>
                  <a:pt x="477079" y="151075"/>
                </a:cubicBezTo>
                <a:cubicBezTo>
                  <a:pt x="454550" y="146437"/>
                  <a:pt x="445274" y="133847"/>
                  <a:pt x="421420" y="123245"/>
                </a:cubicBezTo>
                <a:cubicBezTo>
                  <a:pt x="397566" y="112643"/>
                  <a:pt x="351845" y="98066"/>
                  <a:pt x="333955" y="87464"/>
                </a:cubicBezTo>
                <a:cubicBezTo>
                  <a:pt x="316065" y="76862"/>
                  <a:pt x="319378" y="74212"/>
                  <a:pt x="314077" y="59635"/>
                </a:cubicBezTo>
                <a:cubicBezTo>
                  <a:pt x="308776" y="45058"/>
                  <a:pt x="305463" y="22529"/>
                  <a:pt x="302150" y="0"/>
                </a:cubicBezTo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5541714" y="818908"/>
            <a:ext cx="742522" cy="1351798"/>
          </a:xfrm>
          <a:custGeom>
            <a:avLst/>
            <a:gdLst>
              <a:gd name="connsiteX0" fmla="*/ 362129 w 742522"/>
              <a:gd name="connsiteY0" fmla="*/ 1351798 h 1351798"/>
              <a:gd name="connsiteX1" fmla="*/ 445618 w 742522"/>
              <a:gd name="connsiteY1" fmla="*/ 1228553 h 1351798"/>
              <a:gd name="connsiteX2" fmla="*/ 588742 w 742522"/>
              <a:gd name="connsiteY2" fmla="*/ 1093381 h 1351798"/>
              <a:gd name="connsiteX3" fmla="*/ 656328 w 742522"/>
              <a:gd name="connsiteY3" fmla="*/ 1025795 h 1351798"/>
              <a:gd name="connsiteX4" fmla="*/ 688133 w 742522"/>
              <a:gd name="connsiteY4" fmla="*/ 1053624 h 1351798"/>
              <a:gd name="connsiteX5" fmla="*/ 727889 w 742522"/>
              <a:gd name="connsiteY5" fmla="*/ 990014 h 1351798"/>
              <a:gd name="connsiteX6" fmla="*/ 739816 w 742522"/>
              <a:gd name="connsiteY6" fmla="*/ 886647 h 1351798"/>
              <a:gd name="connsiteX7" fmla="*/ 680182 w 742522"/>
              <a:gd name="connsiteY7" fmla="*/ 779304 h 1351798"/>
              <a:gd name="connsiteX8" fmla="*/ 624523 w 742522"/>
              <a:gd name="connsiteY8" fmla="*/ 664010 h 1351798"/>
              <a:gd name="connsiteX9" fmla="*/ 576815 w 742522"/>
              <a:gd name="connsiteY9" fmla="*/ 592449 h 1351798"/>
              <a:gd name="connsiteX10" fmla="*/ 648376 w 742522"/>
              <a:gd name="connsiteY10" fmla="*/ 524862 h 1351798"/>
              <a:gd name="connsiteX11" fmla="*/ 688133 w 742522"/>
              <a:gd name="connsiteY11" fmla="*/ 449325 h 1351798"/>
              <a:gd name="connsiteX12" fmla="*/ 676206 w 742522"/>
              <a:gd name="connsiteY12" fmla="*/ 345958 h 1351798"/>
              <a:gd name="connsiteX13" fmla="*/ 664279 w 742522"/>
              <a:gd name="connsiteY13" fmla="*/ 294275 h 1351798"/>
              <a:gd name="connsiteX14" fmla="*/ 664279 w 742522"/>
              <a:gd name="connsiteY14" fmla="*/ 194883 h 1351798"/>
              <a:gd name="connsiteX15" fmla="*/ 624523 w 742522"/>
              <a:gd name="connsiteY15" fmla="*/ 115370 h 1351798"/>
              <a:gd name="connsiteX16" fmla="*/ 588742 w 742522"/>
              <a:gd name="connsiteY16" fmla="*/ 76 h 1351798"/>
              <a:gd name="connsiteX17" fmla="*/ 576815 w 742522"/>
              <a:gd name="connsiteY17" fmla="*/ 99468 h 1351798"/>
              <a:gd name="connsiteX18" fmla="*/ 572839 w 742522"/>
              <a:gd name="connsiteY18" fmla="*/ 210786 h 1351798"/>
              <a:gd name="connsiteX19" fmla="*/ 592717 w 742522"/>
              <a:gd name="connsiteY19" fmla="*/ 274396 h 1351798"/>
              <a:gd name="connsiteX20" fmla="*/ 552961 w 742522"/>
              <a:gd name="connsiteY20" fmla="*/ 365836 h 1351798"/>
              <a:gd name="connsiteX21" fmla="*/ 541034 w 742522"/>
              <a:gd name="connsiteY21" fmla="*/ 345958 h 1351798"/>
              <a:gd name="connsiteX22" fmla="*/ 497302 w 742522"/>
              <a:gd name="connsiteY22" fmla="*/ 270421 h 1351798"/>
              <a:gd name="connsiteX23" fmla="*/ 401886 w 742522"/>
              <a:gd name="connsiteY23" fmla="*/ 186932 h 1351798"/>
              <a:gd name="connsiteX24" fmla="*/ 346227 w 742522"/>
              <a:gd name="connsiteY24" fmla="*/ 131273 h 1351798"/>
              <a:gd name="connsiteX25" fmla="*/ 298519 w 742522"/>
              <a:gd name="connsiteY25" fmla="*/ 87541 h 1351798"/>
              <a:gd name="connsiteX26" fmla="*/ 262738 w 742522"/>
              <a:gd name="connsiteY26" fmla="*/ 39833 h 1351798"/>
              <a:gd name="connsiteX27" fmla="*/ 286592 w 742522"/>
              <a:gd name="connsiteY27" fmla="*/ 135249 h 1351798"/>
              <a:gd name="connsiteX28" fmla="*/ 354178 w 742522"/>
              <a:gd name="connsiteY28" fmla="*/ 230664 h 1351798"/>
              <a:gd name="connsiteX29" fmla="*/ 354178 w 742522"/>
              <a:gd name="connsiteY29" fmla="*/ 302226 h 1351798"/>
              <a:gd name="connsiteX30" fmla="*/ 374056 w 742522"/>
              <a:gd name="connsiteY30" fmla="*/ 369812 h 1351798"/>
              <a:gd name="connsiteX31" fmla="*/ 385983 w 742522"/>
              <a:gd name="connsiteY31" fmla="*/ 409569 h 1351798"/>
              <a:gd name="connsiteX32" fmla="*/ 338276 w 742522"/>
              <a:gd name="connsiteY32" fmla="*/ 334031 h 1351798"/>
              <a:gd name="connsiteX33" fmla="*/ 258763 w 742522"/>
              <a:gd name="connsiteY33" fmla="*/ 353909 h 1351798"/>
              <a:gd name="connsiteX34" fmla="*/ 211055 w 742522"/>
              <a:gd name="connsiteY34" fmla="*/ 341982 h 1351798"/>
              <a:gd name="connsiteX35" fmla="*/ 159371 w 742522"/>
              <a:gd name="connsiteY35" fmla="*/ 318129 h 1351798"/>
              <a:gd name="connsiteX36" fmla="*/ 59980 w 742522"/>
              <a:gd name="connsiteY36" fmla="*/ 278372 h 1351798"/>
              <a:gd name="connsiteX37" fmla="*/ 4321 w 742522"/>
              <a:gd name="connsiteY37" fmla="*/ 234640 h 1351798"/>
              <a:gd name="connsiteX38" fmla="*/ 16248 w 742522"/>
              <a:gd name="connsiteY38" fmla="*/ 282348 h 1351798"/>
              <a:gd name="connsiteX39" fmla="*/ 115639 w 742522"/>
              <a:gd name="connsiteY39" fmla="*/ 357885 h 1351798"/>
              <a:gd name="connsiteX40" fmla="*/ 195152 w 742522"/>
              <a:gd name="connsiteY40" fmla="*/ 413544 h 1351798"/>
              <a:gd name="connsiteX41" fmla="*/ 234909 w 742522"/>
              <a:gd name="connsiteY41" fmla="*/ 437398 h 1351798"/>
              <a:gd name="connsiteX42" fmla="*/ 282616 w 742522"/>
              <a:gd name="connsiteY42" fmla="*/ 485106 h 1351798"/>
              <a:gd name="connsiteX43" fmla="*/ 302495 w 742522"/>
              <a:gd name="connsiteY43" fmla="*/ 485106 h 1351798"/>
              <a:gd name="connsiteX44" fmla="*/ 242860 w 742522"/>
              <a:gd name="connsiteY44" fmla="*/ 489082 h 1351798"/>
              <a:gd name="connsiteX45" fmla="*/ 207079 w 742522"/>
              <a:gd name="connsiteY45" fmla="*/ 536789 h 1351798"/>
              <a:gd name="connsiteX46" fmla="*/ 147444 w 742522"/>
              <a:gd name="connsiteY46" fmla="*/ 564619 h 1351798"/>
              <a:gd name="connsiteX47" fmla="*/ 119615 w 742522"/>
              <a:gd name="connsiteY47" fmla="*/ 564619 h 1351798"/>
              <a:gd name="connsiteX48" fmla="*/ 28175 w 742522"/>
              <a:gd name="connsiteY48" fmla="*/ 564619 h 1351798"/>
              <a:gd name="connsiteX49" fmla="*/ 119615 w 742522"/>
              <a:gd name="connsiteY49" fmla="*/ 608351 h 1351798"/>
              <a:gd name="connsiteX50" fmla="*/ 207079 w 742522"/>
              <a:gd name="connsiteY50" fmla="*/ 636181 h 1351798"/>
              <a:gd name="connsiteX51" fmla="*/ 274665 w 742522"/>
              <a:gd name="connsiteY51" fmla="*/ 624254 h 1351798"/>
              <a:gd name="connsiteX52" fmla="*/ 374056 w 742522"/>
              <a:gd name="connsiteY52" fmla="*/ 636181 h 1351798"/>
              <a:gd name="connsiteX53" fmla="*/ 378032 w 742522"/>
              <a:gd name="connsiteY53" fmla="*/ 616302 h 1351798"/>
              <a:gd name="connsiteX54" fmla="*/ 465496 w 742522"/>
              <a:gd name="connsiteY54" fmla="*/ 687864 h 1351798"/>
              <a:gd name="connsiteX55" fmla="*/ 560912 w 742522"/>
              <a:gd name="connsiteY55" fmla="*/ 795207 h 1351798"/>
              <a:gd name="connsiteX56" fmla="*/ 572839 w 742522"/>
              <a:gd name="connsiteY56" fmla="*/ 842915 h 1351798"/>
              <a:gd name="connsiteX57" fmla="*/ 560912 w 742522"/>
              <a:gd name="connsiteY57" fmla="*/ 902549 h 1351798"/>
              <a:gd name="connsiteX58" fmla="*/ 489350 w 742522"/>
              <a:gd name="connsiteY58" fmla="*/ 986038 h 1351798"/>
              <a:gd name="connsiteX59" fmla="*/ 437667 w 742522"/>
              <a:gd name="connsiteY59" fmla="*/ 1013868 h 1351798"/>
              <a:gd name="connsiteX60" fmla="*/ 370081 w 742522"/>
              <a:gd name="connsiteY60" fmla="*/ 1057600 h 1351798"/>
              <a:gd name="connsiteX61" fmla="*/ 270689 w 742522"/>
              <a:gd name="connsiteY61" fmla="*/ 1061575 h 135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742522" h="1351798">
                <a:moveTo>
                  <a:pt x="362129" y="1351798"/>
                </a:moveTo>
                <a:cubicBezTo>
                  <a:pt x="384989" y="1311710"/>
                  <a:pt x="407849" y="1271622"/>
                  <a:pt x="445618" y="1228553"/>
                </a:cubicBezTo>
                <a:cubicBezTo>
                  <a:pt x="483387" y="1185484"/>
                  <a:pt x="553624" y="1127174"/>
                  <a:pt x="588742" y="1093381"/>
                </a:cubicBezTo>
                <a:cubicBezTo>
                  <a:pt x="623860" y="1059588"/>
                  <a:pt x="639763" y="1032421"/>
                  <a:pt x="656328" y="1025795"/>
                </a:cubicBezTo>
                <a:cubicBezTo>
                  <a:pt x="672893" y="1019169"/>
                  <a:pt x="676206" y="1059587"/>
                  <a:pt x="688133" y="1053624"/>
                </a:cubicBezTo>
                <a:cubicBezTo>
                  <a:pt x="700060" y="1047661"/>
                  <a:pt x="719275" y="1017843"/>
                  <a:pt x="727889" y="990014"/>
                </a:cubicBezTo>
                <a:cubicBezTo>
                  <a:pt x="736503" y="962185"/>
                  <a:pt x="747767" y="921765"/>
                  <a:pt x="739816" y="886647"/>
                </a:cubicBezTo>
                <a:cubicBezTo>
                  <a:pt x="731865" y="851529"/>
                  <a:pt x="699397" y="816410"/>
                  <a:pt x="680182" y="779304"/>
                </a:cubicBezTo>
                <a:cubicBezTo>
                  <a:pt x="660967" y="742198"/>
                  <a:pt x="641751" y="695152"/>
                  <a:pt x="624523" y="664010"/>
                </a:cubicBezTo>
                <a:cubicBezTo>
                  <a:pt x="607295" y="632868"/>
                  <a:pt x="572839" y="615640"/>
                  <a:pt x="576815" y="592449"/>
                </a:cubicBezTo>
                <a:cubicBezTo>
                  <a:pt x="580791" y="569258"/>
                  <a:pt x="629823" y="548716"/>
                  <a:pt x="648376" y="524862"/>
                </a:cubicBezTo>
                <a:cubicBezTo>
                  <a:pt x="666929" y="501008"/>
                  <a:pt x="683495" y="479142"/>
                  <a:pt x="688133" y="449325"/>
                </a:cubicBezTo>
                <a:cubicBezTo>
                  <a:pt x="692771" y="419508"/>
                  <a:pt x="680182" y="371800"/>
                  <a:pt x="676206" y="345958"/>
                </a:cubicBezTo>
                <a:cubicBezTo>
                  <a:pt x="672230" y="320116"/>
                  <a:pt x="666267" y="319454"/>
                  <a:pt x="664279" y="294275"/>
                </a:cubicBezTo>
                <a:cubicBezTo>
                  <a:pt x="662291" y="269096"/>
                  <a:pt x="670905" y="224700"/>
                  <a:pt x="664279" y="194883"/>
                </a:cubicBezTo>
                <a:cubicBezTo>
                  <a:pt x="657653" y="165066"/>
                  <a:pt x="637112" y="147838"/>
                  <a:pt x="624523" y="115370"/>
                </a:cubicBezTo>
                <a:cubicBezTo>
                  <a:pt x="611934" y="82902"/>
                  <a:pt x="596693" y="2726"/>
                  <a:pt x="588742" y="76"/>
                </a:cubicBezTo>
                <a:cubicBezTo>
                  <a:pt x="580791" y="-2574"/>
                  <a:pt x="579466" y="64350"/>
                  <a:pt x="576815" y="99468"/>
                </a:cubicBezTo>
                <a:cubicBezTo>
                  <a:pt x="574165" y="134586"/>
                  <a:pt x="570189" y="181631"/>
                  <a:pt x="572839" y="210786"/>
                </a:cubicBezTo>
                <a:cubicBezTo>
                  <a:pt x="575489" y="239941"/>
                  <a:pt x="596030" y="248554"/>
                  <a:pt x="592717" y="274396"/>
                </a:cubicBezTo>
                <a:cubicBezTo>
                  <a:pt x="589404" y="300238"/>
                  <a:pt x="561575" y="353909"/>
                  <a:pt x="552961" y="365836"/>
                </a:cubicBezTo>
                <a:cubicBezTo>
                  <a:pt x="544347" y="377763"/>
                  <a:pt x="550310" y="361860"/>
                  <a:pt x="541034" y="345958"/>
                </a:cubicBezTo>
                <a:cubicBezTo>
                  <a:pt x="531758" y="330056"/>
                  <a:pt x="520493" y="296925"/>
                  <a:pt x="497302" y="270421"/>
                </a:cubicBezTo>
                <a:cubicBezTo>
                  <a:pt x="474111" y="243917"/>
                  <a:pt x="427065" y="210123"/>
                  <a:pt x="401886" y="186932"/>
                </a:cubicBezTo>
                <a:cubicBezTo>
                  <a:pt x="376707" y="163741"/>
                  <a:pt x="363455" y="147838"/>
                  <a:pt x="346227" y="131273"/>
                </a:cubicBezTo>
                <a:cubicBezTo>
                  <a:pt x="328999" y="114708"/>
                  <a:pt x="312434" y="102781"/>
                  <a:pt x="298519" y="87541"/>
                </a:cubicBezTo>
                <a:cubicBezTo>
                  <a:pt x="284604" y="72301"/>
                  <a:pt x="264726" y="31882"/>
                  <a:pt x="262738" y="39833"/>
                </a:cubicBezTo>
                <a:cubicBezTo>
                  <a:pt x="260750" y="47784"/>
                  <a:pt x="271352" y="103444"/>
                  <a:pt x="286592" y="135249"/>
                </a:cubicBezTo>
                <a:cubicBezTo>
                  <a:pt x="301832" y="167054"/>
                  <a:pt x="342914" y="202835"/>
                  <a:pt x="354178" y="230664"/>
                </a:cubicBezTo>
                <a:cubicBezTo>
                  <a:pt x="365442" y="258493"/>
                  <a:pt x="350865" y="279035"/>
                  <a:pt x="354178" y="302226"/>
                </a:cubicBezTo>
                <a:cubicBezTo>
                  <a:pt x="357491" y="325417"/>
                  <a:pt x="368755" y="351921"/>
                  <a:pt x="374056" y="369812"/>
                </a:cubicBezTo>
                <a:cubicBezTo>
                  <a:pt x="379357" y="387702"/>
                  <a:pt x="391946" y="415532"/>
                  <a:pt x="385983" y="409569"/>
                </a:cubicBezTo>
                <a:cubicBezTo>
                  <a:pt x="380020" y="403606"/>
                  <a:pt x="359479" y="343308"/>
                  <a:pt x="338276" y="334031"/>
                </a:cubicBezTo>
                <a:cubicBezTo>
                  <a:pt x="317073" y="324754"/>
                  <a:pt x="279966" y="352584"/>
                  <a:pt x="258763" y="353909"/>
                </a:cubicBezTo>
                <a:cubicBezTo>
                  <a:pt x="237560" y="355234"/>
                  <a:pt x="227620" y="347945"/>
                  <a:pt x="211055" y="341982"/>
                </a:cubicBezTo>
                <a:cubicBezTo>
                  <a:pt x="194490" y="336019"/>
                  <a:pt x="184550" y="328731"/>
                  <a:pt x="159371" y="318129"/>
                </a:cubicBezTo>
                <a:cubicBezTo>
                  <a:pt x="134192" y="307527"/>
                  <a:pt x="85822" y="292287"/>
                  <a:pt x="59980" y="278372"/>
                </a:cubicBezTo>
                <a:cubicBezTo>
                  <a:pt x="34138" y="264457"/>
                  <a:pt x="11610" y="233977"/>
                  <a:pt x="4321" y="234640"/>
                </a:cubicBezTo>
                <a:cubicBezTo>
                  <a:pt x="-2968" y="235303"/>
                  <a:pt x="-2305" y="261807"/>
                  <a:pt x="16248" y="282348"/>
                </a:cubicBezTo>
                <a:cubicBezTo>
                  <a:pt x="34801" y="302889"/>
                  <a:pt x="85822" y="336019"/>
                  <a:pt x="115639" y="357885"/>
                </a:cubicBezTo>
                <a:cubicBezTo>
                  <a:pt x="145456" y="379751"/>
                  <a:pt x="175274" y="400292"/>
                  <a:pt x="195152" y="413544"/>
                </a:cubicBezTo>
                <a:cubicBezTo>
                  <a:pt x="215030" y="426796"/>
                  <a:pt x="220332" y="425471"/>
                  <a:pt x="234909" y="437398"/>
                </a:cubicBezTo>
                <a:cubicBezTo>
                  <a:pt x="249486" y="449325"/>
                  <a:pt x="271352" y="477155"/>
                  <a:pt x="282616" y="485106"/>
                </a:cubicBezTo>
                <a:cubicBezTo>
                  <a:pt x="293880" y="493057"/>
                  <a:pt x="309121" y="484443"/>
                  <a:pt x="302495" y="485106"/>
                </a:cubicBezTo>
                <a:cubicBezTo>
                  <a:pt x="295869" y="485769"/>
                  <a:pt x="258763" y="480468"/>
                  <a:pt x="242860" y="489082"/>
                </a:cubicBezTo>
                <a:cubicBezTo>
                  <a:pt x="226957" y="497696"/>
                  <a:pt x="222982" y="524199"/>
                  <a:pt x="207079" y="536789"/>
                </a:cubicBezTo>
                <a:cubicBezTo>
                  <a:pt x="191176" y="549379"/>
                  <a:pt x="162021" y="559981"/>
                  <a:pt x="147444" y="564619"/>
                </a:cubicBezTo>
                <a:cubicBezTo>
                  <a:pt x="132867" y="569257"/>
                  <a:pt x="119615" y="564619"/>
                  <a:pt x="119615" y="564619"/>
                </a:cubicBezTo>
                <a:cubicBezTo>
                  <a:pt x="99737" y="564619"/>
                  <a:pt x="28175" y="557330"/>
                  <a:pt x="28175" y="564619"/>
                </a:cubicBezTo>
                <a:cubicBezTo>
                  <a:pt x="28175" y="571908"/>
                  <a:pt x="89798" y="596424"/>
                  <a:pt x="119615" y="608351"/>
                </a:cubicBezTo>
                <a:cubicBezTo>
                  <a:pt x="149432" y="620278"/>
                  <a:pt x="181237" y="633531"/>
                  <a:pt x="207079" y="636181"/>
                </a:cubicBezTo>
                <a:cubicBezTo>
                  <a:pt x="232921" y="638831"/>
                  <a:pt x="246836" y="624254"/>
                  <a:pt x="274665" y="624254"/>
                </a:cubicBezTo>
                <a:cubicBezTo>
                  <a:pt x="302494" y="624254"/>
                  <a:pt x="356828" y="637506"/>
                  <a:pt x="374056" y="636181"/>
                </a:cubicBezTo>
                <a:cubicBezTo>
                  <a:pt x="391284" y="634856"/>
                  <a:pt x="362792" y="607688"/>
                  <a:pt x="378032" y="616302"/>
                </a:cubicBezTo>
                <a:cubicBezTo>
                  <a:pt x="393272" y="624916"/>
                  <a:pt x="435016" y="658047"/>
                  <a:pt x="465496" y="687864"/>
                </a:cubicBezTo>
                <a:cubicBezTo>
                  <a:pt x="495976" y="717681"/>
                  <a:pt x="543022" y="769365"/>
                  <a:pt x="560912" y="795207"/>
                </a:cubicBezTo>
                <a:cubicBezTo>
                  <a:pt x="578802" y="821049"/>
                  <a:pt x="572839" y="825025"/>
                  <a:pt x="572839" y="842915"/>
                </a:cubicBezTo>
                <a:cubicBezTo>
                  <a:pt x="572839" y="860805"/>
                  <a:pt x="574827" y="878695"/>
                  <a:pt x="560912" y="902549"/>
                </a:cubicBezTo>
                <a:cubicBezTo>
                  <a:pt x="546997" y="926403"/>
                  <a:pt x="509891" y="967485"/>
                  <a:pt x="489350" y="986038"/>
                </a:cubicBezTo>
                <a:cubicBezTo>
                  <a:pt x="468809" y="1004591"/>
                  <a:pt x="457545" y="1001941"/>
                  <a:pt x="437667" y="1013868"/>
                </a:cubicBezTo>
                <a:cubicBezTo>
                  <a:pt x="417789" y="1025795"/>
                  <a:pt x="397911" y="1049649"/>
                  <a:pt x="370081" y="1057600"/>
                </a:cubicBezTo>
                <a:cubicBezTo>
                  <a:pt x="342251" y="1065551"/>
                  <a:pt x="306470" y="1063563"/>
                  <a:pt x="270689" y="1061575"/>
                </a:cubicBezTo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5629459" y="3063814"/>
            <a:ext cx="1202088" cy="928049"/>
          </a:xfrm>
          <a:custGeom>
            <a:avLst/>
            <a:gdLst>
              <a:gd name="connsiteX0" fmla="*/ 262458 w 1202088"/>
              <a:gd name="connsiteY0" fmla="*/ 474516 h 928049"/>
              <a:gd name="connsiteX1" fmla="*/ 155115 w 1202088"/>
              <a:gd name="connsiteY1" fmla="*/ 442711 h 928049"/>
              <a:gd name="connsiteX2" fmla="*/ 83553 w 1202088"/>
              <a:gd name="connsiteY2" fmla="*/ 466565 h 928049"/>
              <a:gd name="connsiteX3" fmla="*/ 31870 w 1202088"/>
              <a:gd name="connsiteY3" fmla="*/ 542103 h 928049"/>
              <a:gd name="connsiteX4" fmla="*/ 64 w 1202088"/>
              <a:gd name="connsiteY4" fmla="*/ 665348 h 928049"/>
              <a:gd name="connsiteX5" fmla="*/ 39821 w 1202088"/>
              <a:gd name="connsiteY5" fmla="*/ 768715 h 928049"/>
              <a:gd name="connsiteX6" fmla="*/ 115358 w 1202088"/>
              <a:gd name="connsiteY6" fmla="*/ 832325 h 928049"/>
              <a:gd name="connsiteX7" fmla="*/ 238604 w 1202088"/>
              <a:gd name="connsiteY7" fmla="*/ 832325 h 928049"/>
              <a:gd name="connsiteX8" fmla="*/ 330044 w 1202088"/>
              <a:gd name="connsiteY8" fmla="*/ 868106 h 928049"/>
              <a:gd name="connsiteX9" fmla="*/ 385703 w 1202088"/>
              <a:gd name="connsiteY9" fmla="*/ 884009 h 928049"/>
              <a:gd name="connsiteX10" fmla="*/ 429435 w 1202088"/>
              <a:gd name="connsiteY10" fmla="*/ 919789 h 928049"/>
              <a:gd name="connsiteX11" fmla="*/ 469191 w 1202088"/>
              <a:gd name="connsiteY11" fmla="*/ 923765 h 928049"/>
              <a:gd name="connsiteX12" fmla="*/ 532802 w 1202088"/>
              <a:gd name="connsiteY12" fmla="*/ 868106 h 928049"/>
              <a:gd name="connsiteX13" fmla="*/ 616291 w 1202088"/>
              <a:gd name="connsiteY13" fmla="*/ 740885 h 928049"/>
              <a:gd name="connsiteX14" fmla="*/ 675925 w 1202088"/>
              <a:gd name="connsiteY14" fmla="*/ 661372 h 928049"/>
              <a:gd name="connsiteX15" fmla="*/ 799171 w 1202088"/>
              <a:gd name="connsiteY15" fmla="*/ 637518 h 928049"/>
              <a:gd name="connsiteX16" fmla="*/ 850854 w 1202088"/>
              <a:gd name="connsiteY16" fmla="*/ 601737 h 928049"/>
              <a:gd name="connsiteX17" fmla="*/ 954221 w 1202088"/>
              <a:gd name="connsiteY17" fmla="*/ 589810 h 928049"/>
              <a:gd name="connsiteX18" fmla="*/ 1041685 w 1202088"/>
              <a:gd name="connsiteY18" fmla="*/ 514273 h 928049"/>
              <a:gd name="connsiteX19" fmla="*/ 1133125 w 1202088"/>
              <a:gd name="connsiteY19" fmla="*/ 498370 h 928049"/>
              <a:gd name="connsiteX20" fmla="*/ 1200711 w 1202088"/>
              <a:gd name="connsiteY20" fmla="*/ 458614 h 928049"/>
              <a:gd name="connsiteX21" fmla="*/ 1168906 w 1202088"/>
              <a:gd name="connsiteY21" fmla="*/ 450663 h 928049"/>
              <a:gd name="connsiteX22" fmla="*/ 1057588 w 1202088"/>
              <a:gd name="connsiteY22" fmla="*/ 454638 h 928049"/>
              <a:gd name="connsiteX23" fmla="*/ 986026 w 1202088"/>
              <a:gd name="connsiteY23" fmla="*/ 454638 h 928049"/>
              <a:gd name="connsiteX24" fmla="*/ 950245 w 1202088"/>
              <a:gd name="connsiteY24" fmla="*/ 422833 h 928049"/>
              <a:gd name="connsiteX25" fmla="*/ 870732 w 1202088"/>
              <a:gd name="connsiteY25" fmla="*/ 442711 h 928049"/>
              <a:gd name="connsiteX26" fmla="*/ 886635 w 1202088"/>
              <a:gd name="connsiteY26" fmla="*/ 402955 h 928049"/>
              <a:gd name="connsiteX27" fmla="*/ 950245 w 1202088"/>
              <a:gd name="connsiteY27" fmla="*/ 359223 h 928049"/>
              <a:gd name="connsiteX28" fmla="*/ 974099 w 1202088"/>
              <a:gd name="connsiteY28" fmla="*/ 295612 h 928049"/>
              <a:gd name="connsiteX29" fmla="*/ 993978 w 1202088"/>
              <a:gd name="connsiteY29" fmla="*/ 216099 h 928049"/>
              <a:gd name="connsiteX30" fmla="*/ 1049637 w 1202088"/>
              <a:gd name="connsiteY30" fmla="*/ 61049 h 928049"/>
              <a:gd name="connsiteX31" fmla="*/ 962172 w 1202088"/>
              <a:gd name="connsiteY31" fmla="*/ 192245 h 928049"/>
              <a:gd name="connsiteX32" fmla="*/ 902538 w 1202088"/>
              <a:gd name="connsiteY32" fmla="*/ 251880 h 928049"/>
              <a:gd name="connsiteX33" fmla="*/ 815073 w 1202088"/>
              <a:gd name="connsiteY33" fmla="*/ 303563 h 928049"/>
              <a:gd name="connsiteX34" fmla="*/ 763390 w 1202088"/>
              <a:gd name="connsiteY34" fmla="*/ 383076 h 928049"/>
              <a:gd name="connsiteX35" fmla="*/ 795195 w 1202088"/>
              <a:gd name="connsiteY35" fmla="*/ 295612 h 928049"/>
              <a:gd name="connsiteX36" fmla="*/ 783268 w 1202088"/>
              <a:gd name="connsiteY36" fmla="*/ 243929 h 928049"/>
              <a:gd name="connsiteX37" fmla="*/ 767365 w 1202088"/>
              <a:gd name="connsiteY37" fmla="*/ 200196 h 928049"/>
              <a:gd name="connsiteX38" fmla="*/ 759414 w 1202088"/>
              <a:gd name="connsiteY38" fmla="*/ 176343 h 928049"/>
              <a:gd name="connsiteX39" fmla="*/ 743511 w 1202088"/>
              <a:gd name="connsiteY39" fmla="*/ 41170 h 928049"/>
              <a:gd name="connsiteX40" fmla="*/ 739536 w 1202088"/>
              <a:gd name="connsiteY40" fmla="*/ 1414 h 928049"/>
              <a:gd name="connsiteX41" fmla="*/ 715682 w 1202088"/>
              <a:gd name="connsiteY41" fmla="*/ 80927 h 928049"/>
              <a:gd name="connsiteX42" fmla="*/ 687852 w 1202088"/>
              <a:gd name="connsiteY42" fmla="*/ 180318 h 928049"/>
              <a:gd name="connsiteX43" fmla="*/ 648096 w 1202088"/>
              <a:gd name="connsiteY43" fmla="*/ 251880 h 928049"/>
              <a:gd name="connsiteX44" fmla="*/ 632193 w 1202088"/>
              <a:gd name="connsiteY44" fmla="*/ 315490 h 928049"/>
              <a:gd name="connsiteX45" fmla="*/ 632193 w 1202088"/>
              <a:gd name="connsiteY45" fmla="*/ 379101 h 928049"/>
              <a:gd name="connsiteX46" fmla="*/ 600388 w 1202088"/>
              <a:gd name="connsiteY46" fmla="*/ 331393 h 928049"/>
              <a:gd name="connsiteX47" fmla="*/ 576534 w 1202088"/>
              <a:gd name="connsiteY47" fmla="*/ 295612 h 928049"/>
              <a:gd name="connsiteX48" fmla="*/ 568583 w 1202088"/>
              <a:gd name="connsiteY48" fmla="*/ 208148 h 928049"/>
              <a:gd name="connsiteX49" fmla="*/ 580510 w 1202088"/>
              <a:gd name="connsiteY49" fmla="*/ 132610 h 928049"/>
              <a:gd name="connsiteX50" fmla="*/ 564607 w 1202088"/>
              <a:gd name="connsiteY50" fmla="*/ 92854 h 928049"/>
              <a:gd name="connsiteX51" fmla="*/ 560631 w 1202088"/>
              <a:gd name="connsiteY51" fmla="*/ 80927 h 928049"/>
              <a:gd name="connsiteX52" fmla="*/ 532802 w 1202088"/>
              <a:gd name="connsiteY52" fmla="*/ 176343 h 928049"/>
              <a:gd name="connsiteX53" fmla="*/ 532802 w 1202088"/>
              <a:gd name="connsiteY53" fmla="*/ 259831 h 928049"/>
              <a:gd name="connsiteX54" fmla="*/ 520875 w 1202088"/>
              <a:gd name="connsiteY54" fmla="*/ 327417 h 928049"/>
              <a:gd name="connsiteX55" fmla="*/ 504972 w 1202088"/>
              <a:gd name="connsiteY55" fmla="*/ 402955 h 928049"/>
              <a:gd name="connsiteX56" fmla="*/ 560631 w 1202088"/>
              <a:gd name="connsiteY56" fmla="*/ 482468 h 928049"/>
              <a:gd name="connsiteX57" fmla="*/ 596412 w 1202088"/>
              <a:gd name="connsiteY57" fmla="*/ 538127 h 928049"/>
              <a:gd name="connsiteX58" fmla="*/ 592437 w 1202088"/>
              <a:gd name="connsiteY58" fmla="*/ 581859 h 928049"/>
              <a:gd name="connsiteX59" fmla="*/ 544729 w 1202088"/>
              <a:gd name="connsiteY59" fmla="*/ 625591 h 928049"/>
              <a:gd name="connsiteX60" fmla="*/ 497021 w 1202088"/>
              <a:gd name="connsiteY60" fmla="*/ 693177 h 928049"/>
              <a:gd name="connsiteX61" fmla="*/ 473167 w 1202088"/>
              <a:gd name="connsiteY61" fmla="*/ 756788 h 928049"/>
              <a:gd name="connsiteX62" fmla="*/ 457264 w 1202088"/>
              <a:gd name="connsiteY62" fmla="*/ 772690 h 928049"/>
              <a:gd name="connsiteX63" fmla="*/ 409557 w 1202088"/>
              <a:gd name="connsiteY63" fmla="*/ 721007 h 928049"/>
              <a:gd name="connsiteX64" fmla="*/ 365824 w 1202088"/>
              <a:gd name="connsiteY64" fmla="*/ 617640 h 928049"/>
              <a:gd name="connsiteX65" fmla="*/ 306190 w 1202088"/>
              <a:gd name="connsiteY65" fmla="*/ 526200 h 928049"/>
              <a:gd name="connsiteX66" fmla="*/ 262458 w 1202088"/>
              <a:gd name="connsiteY66" fmla="*/ 474516 h 928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202088" h="928049">
                <a:moveTo>
                  <a:pt x="262458" y="474516"/>
                </a:moveTo>
                <a:cubicBezTo>
                  <a:pt x="237279" y="460601"/>
                  <a:pt x="184932" y="444036"/>
                  <a:pt x="155115" y="442711"/>
                </a:cubicBezTo>
                <a:cubicBezTo>
                  <a:pt x="125298" y="441386"/>
                  <a:pt x="104094" y="450000"/>
                  <a:pt x="83553" y="466565"/>
                </a:cubicBezTo>
                <a:cubicBezTo>
                  <a:pt x="63012" y="483130"/>
                  <a:pt x="45785" y="508972"/>
                  <a:pt x="31870" y="542103"/>
                </a:cubicBezTo>
                <a:cubicBezTo>
                  <a:pt x="17955" y="575234"/>
                  <a:pt x="-1261" y="627579"/>
                  <a:pt x="64" y="665348"/>
                </a:cubicBezTo>
                <a:cubicBezTo>
                  <a:pt x="1389" y="703117"/>
                  <a:pt x="20605" y="740886"/>
                  <a:pt x="39821" y="768715"/>
                </a:cubicBezTo>
                <a:cubicBezTo>
                  <a:pt x="59037" y="796545"/>
                  <a:pt x="82227" y="821723"/>
                  <a:pt x="115358" y="832325"/>
                </a:cubicBezTo>
                <a:cubicBezTo>
                  <a:pt x="148488" y="842927"/>
                  <a:pt x="202823" y="826362"/>
                  <a:pt x="238604" y="832325"/>
                </a:cubicBezTo>
                <a:cubicBezTo>
                  <a:pt x="274385" y="838289"/>
                  <a:pt x="305528" y="859492"/>
                  <a:pt x="330044" y="868106"/>
                </a:cubicBezTo>
                <a:cubicBezTo>
                  <a:pt x="354561" y="876720"/>
                  <a:pt x="369138" y="875395"/>
                  <a:pt x="385703" y="884009"/>
                </a:cubicBezTo>
                <a:cubicBezTo>
                  <a:pt x="402268" y="892623"/>
                  <a:pt x="415520" y="913163"/>
                  <a:pt x="429435" y="919789"/>
                </a:cubicBezTo>
                <a:cubicBezTo>
                  <a:pt x="443350" y="926415"/>
                  <a:pt x="451963" y="932379"/>
                  <a:pt x="469191" y="923765"/>
                </a:cubicBezTo>
                <a:cubicBezTo>
                  <a:pt x="486419" y="915151"/>
                  <a:pt x="508285" y="898586"/>
                  <a:pt x="532802" y="868106"/>
                </a:cubicBezTo>
                <a:cubicBezTo>
                  <a:pt x="557319" y="837626"/>
                  <a:pt x="592437" y="775341"/>
                  <a:pt x="616291" y="740885"/>
                </a:cubicBezTo>
                <a:cubicBezTo>
                  <a:pt x="640145" y="706429"/>
                  <a:pt x="645445" y="678600"/>
                  <a:pt x="675925" y="661372"/>
                </a:cubicBezTo>
                <a:cubicBezTo>
                  <a:pt x="706405" y="644144"/>
                  <a:pt x="770016" y="647457"/>
                  <a:pt x="799171" y="637518"/>
                </a:cubicBezTo>
                <a:cubicBezTo>
                  <a:pt x="828326" y="627579"/>
                  <a:pt x="825012" y="609688"/>
                  <a:pt x="850854" y="601737"/>
                </a:cubicBezTo>
                <a:cubicBezTo>
                  <a:pt x="876696" y="593786"/>
                  <a:pt x="922416" y="604387"/>
                  <a:pt x="954221" y="589810"/>
                </a:cubicBezTo>
                <a:cubicBezTo>
                  <a:pt x="986026" y="575233"/>
                  <a:pt x="1011868" y="529513"/>
                  <a:pt x="1041685" y="514273"/>
                </a:cubicBezTo>
                <a:cubicBezTo>
                  <a:pt x="1071502" y="499033"/>
                  <a:pt x="1106621" y="507647"/>
                  <a:pt x="1133125" y="498370"/>
                </a:cubicBezTo>
                <a:cubicBezTo>
                  <a:pt x="1159629" y="489094"/>
                  <a:pt x="1194748" y="466565"/>
                  <a:pt x="1200711" y="458614"/>
                </a:cubicBezTo>
                <a:cubicBezTo>
                  <a:pt x="1206675" y="450663"/>
                  <a:pt x="1192760" y="451326"/>
                  <a:pt x="1168906" y="450663"/>
                </a:cubicBezTo>
                <a:lnTo>
                  <a:pt x="1057588" y="454638"/>
                </a:lnTo>
                <a:cubicBezTo>
                  <a:pt x="1027108" y="455300"/>
                  <a:pt x="1003917" y="459939"/>
                  <a:pt x="986026" y="454638"/>
                </a:cubicBezTo>
                <a:cubicBezTo>
                  <a:pt x="968136" y="449337"/>
                  <a:pt x="969461" y="424821"/>
                  <a:pt x="950245" y="422833"/>
                </a:cubicBezTo>
                <a:cubicBezTo>
                  <a:pt x="931029" y="420845"/>
                  <a:pt x="881334" y="446024"/>
                  <a:pt x="870732" y="442711"/>
                </a:cubicBezTo>
                <a:cubicBezTo>
                  <a:pt x="860130" y="439398"/>
                  <a:pt x="873383" y="416870"/>
                  <a:pt x="886635" y="402955"/>
                </a:cubicBezTo>
                <a:cubicBezTo>
                  <a:pt x="899887" y="389040"/>
                  <a:pt x="935668" y="377113"/>
                  <a:pt x="950245" y="359223"/>
                </a:cubicBezTo>
                <a:cubicBezTo>
                  <a:pt x="964822" y="341333"/>
                  <a:pt x="966810" y="319466"/>
                  <a:pt x="974099" y="295612"/>
                </a:cubicBezTo>
                <a:cubicBezTo>
                  <a:pt x="981388" y="271758"/>
                  <a:pt x="981388" y="255193"/>
                  <a:pt x="993978" y="216099"/>
                </a:cubicBezTo>
                <a:cubicBezTo>
                  <a:pt x="1006568" y="177005"/>
                  <a:pt x="1054938" y="65025"/>
                  <a:pt x="1049637" y="61049"/>
                </a:cubicBezTo>
                <a:cubicBezTo>
                  <a:pt x="1044336" y="57073"/>
                  <a:pt x="986689" y="160440"/>
                  <a:pt x="962172" y="192245"/>
                </a:cubicBezTo>
                <a:cubicBezTo>
                  <a:pt x="937656" y="224050"/>
                  <a:pt x="927054" y="233327"/>
                  <a:pt x="902538" y="251880"/>
                </a:cubicBezTo>
                <a:cubicBezTo>
                  <a:pt x="878022" y="270433"/>
                  <a:pt x="838264" y="281697"/>
                  <a:pt x="815073" y="303563"/>
                </a:cubicBezTo>
                <a:cubicBezTo>
                  <a:pt x="791882" y="325429"/>
                  <a:pt x="766703" y="384401"/>
                  <a:pt x="763390" y="383076"/>
                </a:cubicBezTo>
                <a:cubicBezTo>
                  <a:pt x="760077" y="381751"/>
                  <a:pt x="791882" y="318803"/>
                  <a:pt x="795195" y="295612"/>
                </a:cubicBezTo>
                <a:cubicBezTo>
                  <a:pt x="798508" y="272421"/>
                  <a:pt x="787906" y="259832"/>
                  <a:pt x="783268" y="243929"/>
                </a:cubicBezTo>
                <a:cubicBezTo>
                  <a:pt x="778630" y="228026"/>
                  <a:pt x="771341" y="211460"/>
                  <a:pt x="767365" y="200196"/>
                </a:cubicBezTo>
                <a:cubicBezTo>
                  <a:pt x="763389" y="188932"/>
                  <a:pt x="763390" y="202847"/>
                  <a:pt x="759414" y="176343"/>
                </a:cubicBezTo>
                <a:cubicBezTo>
                  <a:pt x="755438" y="149839"/>
                  <a:pt x="746824" y="70325"/>
                  <a:pt x="743511" y="41170"/>
                </a:cubicBezTo>
                <a:cubicBezTo>
                  <a:pt x="740198" y="12015"/>
                  <a:pt x="744174" y="-5212"/>
                  <a:pt x="739536" y="1414"/>
                </a:cubicBezTo>
                <a:cubicBezTo>
                  <a:pt x="734898" y="8040"/>
                  <a:pt x="724296" y="51110"/>
                  <a:pt x="715682" y="80927"/>
                </a:cubicBezTo>
                <a:cubicBezTo>
                  <a:pt x="707068" y="110744"/>
                  <a:pt x="699116" y="151826"/>
                  <a:pt x="687852" y="180318"/>
                </a:cubicBezTo>
                <a:cubicBezTo>
                  <a:pt x="676588" y="208810"/>
                  <a:pt x="657372" y="229351"/>
                  <a:pt x="648096" y="251880"/>
                </a:cubicBezTo>
                <a:cubicBezTo>
                  <a:pt x="638820" y="274409"/>
                  <a:pt x="634844" y="294286"/>
                  <a:pt x="632193" y="315490"/>
                </a:cubicBezTo>
                <a:cubicBezTo>
                  <a:pt x="629542" y="336694"/>
                  <a:pt x="637494" y="376450"/>
                  <a:pt x="632193" y="379101"/>
                </a:cubicBezTo>
                <a:cubicBezTo>
                  <a:pt x="626892" y="381751"/>
                  <a:pt x="600388" y="331393"/>
                  <a:pt x="600388" y="331393"/>
                </a:cubicBezTo>
                <a:cubicBezTo>
                  <a:pt x="591112" y="317478"/>
                  <a:pt x="581835" y="316153"/>
                  <a:pt x="576534" y="295612"/>
                </a:cubicBezTo>
                <a:cubicBezTo>
                  <a:pt x="571233" y="275071"/>
                  <a:pt x="567920" y="235315"/>
                  <a:pt x="568583" y="208148"/>
                </a:cubicBezTo>
                <a:cubicBezTo>
                  <a:pt x="569246" y="180981"/>
                  <a:pt x="581173" y="151826"/>
                  <a:pt x="580510" y="132610"/>
                </a:cubicBezTo>
                <a:cubicBezTo>
                  <a:pt x="579847" y="113394"/>
                  <a:pt x="567920" y="101468"/>
                  <a:pt x="564607" y="92854"/>
                </a:cubicBezTo>
                <a:cubicBezTo>
                  <a:pt x="561294" y="84240"/>
                  <a:pt x="565932" y="67012"/>
                  <a:pt x="560631" y="80927"/>
                </a:cubicBezTo>
                <a:cubicBezTo>
                  <a:pt x="555330" y="94842"/>
                  <a:pt x="537440" y="146526"/>
                  <a:pt x="532802" y="176343"/>
                </a:cubicBezTo>
                <a:cubicBezTo>
                  <a:pt x="528164" y="206160"/>
                  <a:pt x="534790" y="234652"/>
                  <a:pt x="532802" y="259831"/>
                </a:cubicBezTo>
                <a:cubicBezTo>
                  <a:pt x="530814" y="285010"/>
                  <a:pt x="525513" y="303563"/>
                  <a:pt x="520875" y="327417"/>
                </a:cubicBezTo>
                <a:cubicBezTo>
                  <a:pt x="516237" y="351271"/>
                  <a:pt x="498346" y="377113"/>
                  <a:pt x="504972" y="402955"/>
                </a:cubicBezTo>
                <a:cubicBezTo>
                  <a:pt x="511598" y="428797"/>
                  <a:pt x="545391" y="459939"/>
                  <a:pt x="560631" y="482468"/>
                </a:cubicBezTo>
                <a:cubicBezTo>
                  <a:pt x="575871" y="504997"/>
                  <a:pt x="591111" y="521562"/>
                  <a:pt x="596412" y="538127"/>
                </a:cubicBezTo>
                <a:cubicBezTo>
                  <a:pt x="601713" y="554692"/>
                  <a:pt x="601051" y="567282"/>
                  <a:pt x="592437" y="581859"/>
                </a:cubicBezTo>
                <a:cubicBezTo>
                  <a:pt x="583823" y="596436"/>
                  <a:pt x="560632" y="607038"/>
                  <a:pt x="544729" y="625591"/>
                </a:cubicBezTo>
                <a:cubicBezTo>
                  <a:pt x="528826" y="644144"/>
                  <a:pt x="508948" y="671311"/>
                  <a:pt x="497021" y="693177"/>
                </a:cubicBezTo>
                <a:cubicBezTo>
                  <a:pt x="485094" y="715043"/>
                  <a:pt x="479793" y="743536"/>
                  <a:pt x="473167" y="756788"/>
                </a:cubicBezTo>
                <a:cubicBezTo>
                  <a:pt x="466541" y="770040"/>
                  <a:pt x="467866" y="778654"/>
                  <a:pt x="457264" y="772690"/>
                </a:cubicBezTo>
                <a:cubicBezTo>
                  <a:pt x="446662" y="766727"/>
                  <a:pt x="424797" y="746849"/>
                  <a:pt x="409557" y="721007"/>
                </a:cubicBezTo>
                <a:cubicBezTo>
                  <a:pt x="394317" y="695165"/>
                  <a:pt x="383052" y="650108"/>
                  <a:pt x="365824" y="617640"/>
                </a:cubicBezTo>
                <a:cubicBezTo>
                  <a:pt x="348596" y="585172"/>
                  <a:pt x="326068" y="550054"/>
                  <a:pt x="306190" y="526200"/>
                </a:cubicBezTo>
                <a:cubicBezTo>
                  <a:pt x="286312" y="502346"/>
                  <a:pt x="287637" y="488431"/>
                  <a:pt x="262458" y="474516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2983084" y="3235975"/>
            <a:ext cx="1429890" cy="1033875"/>
          </a:xfrm>
          <a:custGeom>
            <a:avLst/>
            <a:gdLst>
              <a:gd name="connsiteX0" fmla="*/ 1068106 w 1429890"/>
              <a:gd name="connsiteY0" fmla="*/ 1033875 h 1033875"/>
              <a:gd name="connsiteX1" fmla="*/ 1044252 w 1429890"/>
              <a:gd name="connsiteY1" fmla="*/ 942435 h 1033875"/>
              <a:gd name="connsiteX2" fmla="*/ 956787 w 1429890"/>
              <a:gd name="connsiteY2" fmla="*/ 914606 h 1033875"/>
              <a:gd name="connsiteX3" fmla="*/ 793786 w 1429890"/>
              <a:gd name="connsiteY3" fmla="*/ 898703 h 1033875"/>
              <a:gd name="connsiteX4" fmla="*/ 718248 w 1429890"/>
              <a:gd name="connsiteY4" fmla="*/ 906655 h 1033875"/>
              <a:gd name="connsiteX5" fmla="*/ 654638 w 1429890"/>
              <a:gd name="connsiteY5" fmla="*/ 858947 h 1033875"/>
              <a:gd name="connsiteX6" fmla="*/ 630784 w 1429890"/>
              <a:gd name="connsiteY6" fmla="*/ 783409 h 1033875"/>
              <a:gd name="connsiteX7" fmla="*/ 606930 w 1429890"/>
              <a:gd name="connsiteY7" fmla="*/ 727750 h 1033875"/>
              <a:gd name="connsiteX8" fmla="*/ 595003 w 1429890"/>
              <a:gd name="connsiteY8" fmla="*/ 664140 h 1033875"/>
              <a:gd name="connsiteX9" fmla="*/ 563198 w 1429890"/>
              <a:gd name="connsiteY9" fmla="*/ 600529 h 1033875"/>
              <a:gd name="connsiteX10" fmla="*/ 499587 w 1429890"/>
              <a:gd name="connsiteY10" fmla="*/ 644262 h 1033875"/>
              <a:gd name="connsiteX11" fmla="*/ 475733 w 1429890"/>
              <a:gd name="connsiteY11" fmla="*/ 668115 h 1033875"/>
              <a:gd name="connsiteX12" fmla="*/ 428026 w 1429890"/>
              <a:gd name="connsiteY12" fmla="*/ 664140 h 1033875"/>
              <a:gd name="connsiteX13" fmla="*/ 372366 w 1429890"/>
              <a:gd name="connsiteY13" fmla="*/ 719799 h 1033875"/>
              <a:gd name="connsiteX14" fmla="*/ 304780 w 1429890"/>
              <a:gd name="connsiteY14" fmla="*/ 695945 h 1033875"/>
              <a:gd name="connsiteX15" fmla="*/ 205389 w 1429890"/>
              <a:gd name="connsiteY15" fmla="*/ 719799 h 1033875"/>
              <a:gd name="connsiteX16" fmla="*/ 94071 w 1429890"/>
              <a:gd name="connsiteY16" fmla="*/ 799312 h 1033875"/>
              <a:gd name="connsiteX17" fmla="*/ 153706 w 1429890"/>
              <a:gd name="connsiteY17" fmla="*/ 719799 h 1033875"/>
              <a:gd name="connsiteX18" fmla="*/ 265024 w 1429890"/>
              <a:gd name="connsiteY18" fmla="*/ 652213 h 1033875"/>
              <a:gd name="connsiteX19" fmla="*/ 308756 w 1429890"/>
              <a:gd name="connsiteY19" fmla="*/ 580651 h 1033875"/>
              <a:gd name="connsiteX20" fmla="*/ 316707 w 1429890"/>
              <a:gd name="connsiteY20" fmla="*/ 564748 h 1033875"/>
              <a:gd name="connsiteX21" fmla="*/ 249121 w 1429890"/>
              <a:gd name="connsiteY21" fmla="*/ 540895 h 1033875"/>
              <a:gd name="connsiteX22" fmla="*/ 165633 w 1429890"/>
              <a:gd name="connsiteY22" fmla="*/ 524992 h 1033875"/>
              <a:gd name="connsiteX23" fmla="*/ 94071 w 1429890"/>
              <a:gd name="connsiteY23" fmla="*/ 548846 h 1033875"/>
              <a:gd name="connsiteX24" fmla="*/ 2631 w 1429890"/>
              <a:gd name="connsiteY24" fmla="*/ 576675 h 1033875"/>
              <a:gd name="connsiteX25" fmla="*/ 34436 w 1429890"/>
              <a:gd name="connsiteY25" fmla="*/ 540895 h 1033875"/>
              <a:gd name="connsiteX26" fmla="*/ 133827 w 1429890"/>
              <a:gd name="connsiteY26" fmla="*/ 497162 h 1033875"/>
              <a:gd name="connsiteX27" fmla="*/ 201413 w 1429890"/>
              <a:gd name="connsiteY27" fmla="*/ 465357 h 1033875"/>
              <a:gd name="connsiteX28" fmla="*/ 261048 w 1429890"/>
              <a:gd name="connsiteY28" fmla="*/ 429576 h 1033875"/>
              <a:gd name="connsiteX29" fmla="*/ 304780 w 1429890"/>
              <a:gd name="connsiteY29" fmla="*/ 385844 h 1033875"/>
              <a:gd name="connsiteX30" fmla="*/ 392245 w 1429890"/>
              <a:gd name="connsiteY30" fmla="*/ 397771 h 1033875"/>
              <a:gd name="connsiteX31" fmla="*/ 324659 w 1429890"/>
              <a:gd name="connsiteY31" fmla="*/ 342112 h 1033875"/>
              <a:gd name="connsiteX32" fmla="*/ 284902 w 1429890"/>
              <a:gd name="connsiteY32" fmla="*/ 278502 h 1033875"/>
              <a:gd name="connsiteX33" fmla="*/ 249121 w 1429890"/>
              <a:gd name="connsiteY33" fmla="*/ 206940 h 1033875"/>
              <a:gd name="connsiteX34" fmla="*/ 189486 w 1429890"/>
              <a:gd name="connsiteY34" fmla="*/ 135378 h 1033875"/>
              <a:gd name="connsiteX35" fmla="*/ 149730 w 1429890"/>
              <a:gd name="connsiteY35" fmla="*/ 79719 h 1033875"/>
              <a:gd name="connsiteX36" fmla="*/ 272975 w 1429890"/>
              <a:gd name="connsiteY36" fmla="*/ 159232 h 1033875"/>
              <a:gd name="connsiteX37" fmla="*/ 328634 w 1429890"/>
              <a:gd name="connsiteY37" fmla="*/ 222842 h 1033875"/>
              <a:gd name="connsiteX38" fmla="*/ 364415 w 1429890"/>
              <a:gd name="connsiteY38" fmla="*/ 214891 h 1033875"/>
              <a:gd name="connsiteX39" fmla="*/ 443928 w 1429890"/>
              <a:gd name="connsiteY39" fmla="*/ 238745 h 1033875"/>
              <a:gd name="connsiteX40" fmla="*/ 495612 w 1429890"/>
              <a:gd name="connsiteY40" fmla="*/ 278502 h 1033875"/>
              <a:gd name="connsiteX41" fmla="*/ 503563 w 1429890"/>
              <a:gd name="connsiteY41" fmla="*/ 294404 h 1033875"/>
              <a:gd name="connsiteX42" fmla="*/ 507539 w 1429890"/>
              <a:gd name="connsiteY42" fmla="*/ 218867 h 1033875"/>
              <a:gd name="connsiteX43" fmla="*/ 479709 w 1429890"/>
              <a:gd name="connsiteY43" fmla="*/ 127427 h 1033875"/>
              <a:gd name="connsiteX44" fmla="*/ 495612 w 1429890"/>
              <a:gd name="connsiteY44" fmla="*/ 206 h 1033875"/>
              <a:gd name="connsiteX45" fmla="*/ 547295 w 1429890"/>
              <a:gd name="connsiteY45" fmla="*/ 99597 h 1033875"/>
              <a:gd name="connsiteX46" fmla="*/ 575125 w 1429890"/>
              <a:gd name="connsiteY46" fmla="*/ 175135 h 1033875"/>
              <a:gd name="connsiteX47" fmla="*/ 634759 w 1429890"/>
              <a:gd name="connsiteY47" fmla="*/ 226818 h 1033875"/>
              <a:gd name="connsiteX48" fmla="*/ 658613 w 1429890"/>
              <a:gd name="connsiteY48" fmla="*/ 314282 h 1033875"/>
              <a:gd name="connsiteX49" fmla="*/ 650662 w 1429890"/>
              <a:gd name="connsiteY49" fmla="*/ 425601 h 1033875"/>
              <a:gd name="connsiteX50" fmla="*/ 614881 w 1429890"/>
              <a:gd name="connsiteY50" fmla="*/ 481260 h 1033875"/>
              <a:gd name="connsiteX51" fmla="*/ 738126 w 1429890"/>
              <a:gd name="connsiteY51" fmla="*/ 608481 h 1033875"/>
              <a:gd name="connsiteX52" fmla="*/ 805713 w 1429890"/>
              <a:gd name="connsiteY52" fmla="*/ 691969 h 1033875"/>
              <a:gd name="connsiteX53" fmla="*/ 861372 w 1429890"/>
              <a:gd name="connsiteY53" fmla="*/ 759555 h 1033875"/>
              <a:gd name="connsiteX54" fmla="*/ 901128 w 1429890"/>
              <a:gd name="connsiteY54" fmla="*/ 747628 h 1033875"/>
              <a:gd name="connsiteX55" fmla="*/ 1016422 w 1429890"/>
              <a:gd name="connsiteY55" fmla="*/ 727750 h 1033875"/>
              <a:gd name="connsiteX56" fmla="*/ 1231107 w 1429890"/>
              <a:gd name="connsiteY56" fmla="*/ 735702 h 1033875"/>
              <a:gd name="connsiteX57" fmla="*/ 1322547 w 1429890"/>
              <a:gd name="connsiteY57" fmla="*/ 795336 h 1033875"/>
              <a:gd name="connsiteX58" fmla="*/ 1394109 w 1429890"/>
              <a:gd name="connsiteY58" fmla="*/ 858947 h 1033875"/>
              <a:gd name="connsiteX59" fmla="*/ 1429890 w 1429890"/>
              <a:gd name="connsiteY59" fmla="*/ 918582 h 103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429890" h="1033875">
                <a:moveTo>
                  <a:pt x="1068106" y="1033875"/>
                </a:moveTo>
                <a:cubicBezTo>
                  <a:pt x="1065455" y="998094"/>
                  <a:pt x="1062805" y="962313"/>
                  <a:pt x="1044252" y="942435"/>
                </a:cubicBezTo>
                <a:cubicBezTo>
                  <a:pt x="1025699" y="922557"/>
                  <a:pt x="998531" y="921895"/>
                  <a:pt x="956787" y="914606"/>
                </a:cubicBezTo>
                <a:cubicBezTo>
                  <a:pt x="915043" y="907317"/>
                  <a:pt x="833542" y="900028"/>
                  <a:pt x="793786" y="898703"/>
                </a:cubicBezTo>
                <a:cubicBezTo>
                  <a:pt x="754030" y="897378"/>
                  <a:pt x="741439" y="913281"/>
                  <a:pt x="718248" y="906655"/>
                </a:cubicBezTo>
                <a:cubicBezTo>
                  <a:pt x="695057" y="900029"/>
                  <a:pt x="669215" y="879488"/>
                  <a:pt x="654638" y="858947"/>
                </a:cubicBezTo>
                <a:cubicBezTo>
                  <a:pt x="640061" y="838406"/>
                  <a:pt x="638735" y="805275"/>
                  <a:pt x="630784" y="783409"/>
                </a:cubicBezTo>
                <a:cubicBezTo>
                  <a:pt x="622833" y="761543"/>
                  <a:pt x="612893" y="747628"/>
                  <a:pt x="606930" y="727750"/>
                </a:cubicBezTo>
                <a:cubicBezTo>
                  <a:pt x="600967" y="707872"/>
                  <a:pt x="602292" y="685343"/>
                  <a:pt x="595003" y="664140"/>
                </a:cubicBezTo>
                <a:cubicBezTo>
                  <a:pt x="587714" y="642937"/>
                  <a:pt x="579101" y="603842"/>
                  <a:pt x="563198" y="600529"/>
                </a:cubicBezTo>
                <a:cubicBezTo>
                  <a:pt x="547295" y="597216"/>
                  <a:pt x="514164" y="632998"/>
                  <a:pt x="499587" y="644262"/>
                </a:cubicBezTo>
                <a:cubicBezTo>
                  <a:pt x="485010" y="655526"/>
                  <a:pt x="487660" y="664802"/>
                  <a:pt x="475733" y="668115"/>
                </a:cubicBezTo>
                <a:cubicBezTo>
                  <a:pt x="463806" y="671428"/>
                  <a:pt x="445254" y="655526"/>
                  <a:pt x="428026" y="664140"/>
                </a:cubicBezTo>
                <a:cubicBezTo>
                  <a:pt x="410798" y="672754"/>
                  <a:pt x="392907" y="714498"/>
                  <a:pt x="372366" y="719799"/>
                </a:cubicBezTo>
                <a:cubicBezTo>
                  <a:pt x="351825" y="725100"/>
                  <a:pt x="332609" y="695945"/>
                  <a:pt x="304780" y="695945"/>
                </a:cubicBezTo>
                <a:cubicBezTo>
                  <a:pt x="276951" y="695945"/>
                  <a:pt x="240507" y="702571"/>
                  <a:pt x="205389" y="719799"/>
                </a:cubicBezTo>
                <a:cubicBezTo>
                  <a:pt x="170271" y="737027"/>
                  <a:pt x="102685" y="799312"/>
                  <a:pt x="94071" y="799312"/>
                </a:cubicBezTo>
                <a:cubicBezTo>
                  <a:pt x="85457" y="799312"/>
                  <a:pt x="125214" y="744315"/>
                  <a:pt x="153706" y="719799"/>
                </a:cubicBezTo>
                <a:cubicBezTo>
                  <a:pt x="182198" y="695282"/>
                  <a:pt x="239182" y="675404"/>
                  <a:pt x="265024" y="652213"/>
                </a:cubicBezTo>
                <a:cubicBezTo>
                  <a:pt x="290866" y="629022"/>
                  <a:pt x="300142" y="595228"/>
                  <a:pt x="308756" y="580651"/>
                </a:cubicBezTo>
                <a:cubicBezTo>
                  <a:pt x="317370" y="566074"/>
                  <a:pt x="326646" y="571374"/>
                  <a:pt x="316707" y="564748"/>
                </a:cubicBezTo>
                <a:cubicBezTo>
                  <a:pt x="306768" y="558122"/>
                  <a:pt x="274300" y="547521"/>
                  <a:pt x="249121" y="540895"/>
                </a:cubicBezTo>
                <a:cubicBezTo>
                  <a:pt x="223942" y="534269"/>
                  <a:pt x="191475" y="523667"/>
                  <a:pt x="165633" y="524992"/>
                </a:cubicBezTo>
                <a:cubicBezTo>
                  <a:pt x="139791" y="526317"/>
                  <a:pt x="121238" y="540232"/>
                  <a:pt x="94071" y="548846"/>
                </a:cubicBezTo>
                <a:cubicBezTo>
                  <a:pt x="66904" y="557460"/>
                  <a:pt x="12570" y="578000"/>
                  <a:pt x="2631" y="576675"/>
                </a:cubicBezTo>
                <a:cubicBezTo>
                  <a:pt x="-7308" y="575350"/>
                  <a:pt x="12570" y="554147"/>
                  <a:pt x="34436" y="540895"/>
                </a:cubicBezTo>
                <a:cubicBezTo>
                  <a:pt x="56302" y="527643"/>
                  <a:pt x="105997" y="509752"/>
                  <a:pt x="133827" y="497162"/>
                </a:cubicBezTo>
                <a:cubicBezTo>
                  <a:pt x="161656" y="484572"/>
                  <a:pt x="180209" y="476621"/>
                  <a:pt x="201413" y="465357"/>
                </a:cubicBezTo>
                <a:cubicBezTo>
                  <a:pt x="222616" y="454093"/>
                  <a:pt x="243820" y="442828"/>
                  <a:pt x="261048" y="429576"/>
                </a:cubicBezTo>
                <a:cubicBezTo>
                  <a:pt x="278276" y="416324"/>
                  <a:pt x="282914" y="391145"/>
                  <a:pt x="304780" y="385844"/>
                </a:cubicBezTo>
                <a:cubicBezTo>
                  <a:pt x="326646" y="380543"/>
                  <a:pt x="388932" y="405060"/>
                  <a:pt x="392245" y="397771"/>
                </a:cubicBezTo>
                <a:cubicBezTo>
                  <a:pt x="395558" y="390482"/>
                  <a:pt x="342549" y="361990"/>
                  <a:pt x="324659" y="342112"/>
                </a:cubicBezTo>
                <a:cubicBezTo>
                  <a:pt x="306769" y="322234"/>
                  <a:pt x="297492" y="301031"/>
                  <a:pt x="284902" y="278502"/>
                </a:cubicBezTo>
                <a:cubicBezTo>
                  <a:pt x="272312" y="255973"/>
                  <a:pt x="265024" y="230794"/>
                  <a:pt x="249121" y="206940"/>
                </a:cubicBezTo>
                <a:cubicBezTo>
                  <a:pt x="233218" y="183086"/>
                  <a:pt x="206051" y="156581"/>
                  <a:pt x="189486" y="135378"/>
                </a:cubicBezTo>
                <a:cubicBezTo>
                  <a:pt x="172921" y="114174"/>
                  <a:pt x="135815" y="75743"/>
                  <a:pt x="149730" y="79719"/>
                </a:cubicBezTo>
                <a:cubicBezTo>
                  <a:pt x="163645" y="83695"/>
                  <a:pt x="243158" y="135378"/>
                  <a:pt x="272975" y="159232"/>
                </a:cubicBezTo>
                <a:cubicBezTo>
                  <a:pt x="302792" y="183086"/>
                  <a:pt x="313394" y="213566"/>
                  <a:pt x="328634" y="222842"/>
                </a:cubicBezTo>
                <a:cubicBezTo>
                  <a:pt x="343874" y="232118"/>
                  <a:pt x="345200" y="212241"/>
                  <a:pt x="364415" y="214891"/>
                </a:cubicBezTo>
                <a:cubicBezTo>
                  <a:pt x="383630" y="217541"/>
                  <a:pt x="422062" y="228143"/>
                  <a:pt x="443928" y="238745"/>
                </a:cubicBezTo>
                <a:cubicBezTo>
                  <a:pt x="465794" y="249347"/>
                  <a:pt x="485673" y="269226"/>
                  <a:pt x="495612" y="278502"/>
                </a:cubicBezTo>
                <a:cubicBezTo>
                  <a:pt x="505551" y="287778"/>
                  <a:pt x="501575" y="304343"/>
                  <a:pt x="503563" y="294404"/>
                </a:cubicBezTo>
                <a:cubicBezTo>
                  <a:pt x="505551" y="284465"/>
                  <a:pt x="511515" y="246696"/>
                  <a:pt x="507539" y="218867"/>
                </a:cubicBezTo>
                <a:cubicBezTo>
                  <a:pt x="503563" y="191038"/>
                  <a:pt x="481697" y="163870"/>
                  <a:pt x="479709" y="127427"/>
                </a:cubicBezTo>
                <a:cubicBezTo>
                  <a:pt x="477721" y="90984"/>
                  <a:pt x="484348" y="4844"/>
                  <a:pt x="495612" y="206"/>
                </a:cubicBezTo>
                <a:cubicBezTo>
                  <a:pt x="506876" y="-4432"/>
                  <a:pt x="534043" y="70442"/>
                  <a:pt x="547295" y="99597"/>
                </a:cubicBezTo>
                <a:cubicBezTo>
                  <a:pt x="560547" y="128752"/>
                  <a:pt x="560548" y="153931"/>
                  <a:pt x="575125" y="175135"/>
                </a:cubicBezTo>
                <a:cubicBezTo>
                  <a:pt x="589702" y="196339"/>
                  <a:pt x="620844" y="203627"/>
                  <a:pt x="634759" y="226818"/>
                </a:cubicBezTo>
                <a:cubicBezTo>
                  <a:pt x="648674" y="250009"/>
                  <a:pt x="655962" y="281151"/>
                  <a:pt x="658613" y="314282"/>
                </a:cubicBezTo>
                <a:cubicBezTo>
                  <a:pt x="661263" y="347412"/>
                  <a:pt x="657951" y="397771"/>
                  <a:pt x="650662" y="425601"/>
                </a:cubicBezTo>
                <a:cubicBezTo>
                  <a:pt x="643373" y="453431"/>
                  <a:pt x="600304" y="450780"/>
                  <a:pt x="614881" y="481260"/>
                </a:cubicBezTo>
                <a:cubicBezTo>
                  <a:pt x="629458" y="511740"/>
                  <a:pt x="706321" y="573363"/>
                  <a:pt x="738126" y="608481"/>
                </a:cubicBezTo>
                <a:cubicBezTo>
                  <a:pt x="769931" y="643599"/>
                  <a:pt x="785172" y="666790"/>
                  <a:pt x="805713" y="691969"/>
                </a:cubicBezTo>
                <a:cubicBezTo>
                  <a:pt x="826254" y="717148"/>
                  <a:pt x="845470" y="750279"/>
                  <a:pt x="861372" y="759555"/>
                </a:cubicBezTo>
                <a:cubicBezTo>
                  <a:pt x="877274" y="768831"/>
                  <a:pt x="875286" y="752929"/>
                  <a:pt x="901128" y="747628"/>
                </a:cubicBezTo>
                <a:cubicBezTo>
                  <a:pt x="926970" y="742327"/>
                  <a:pt x="961426" y="729738"/>
                  <a:pt x="1016422" y="727750"/>
                </a:cubicBezTo>
                <a:cubicBezTo>
                  <a:pt x="1071418" y="725762"/>
                  <a:pt x="1180086" y="724438"/>
                  <a:pt x="1231107" y="735702"/>
                </a:cubicBezTo>
                <a:cubicBezTo>
                  <a:pt x="1282128" y="746966"/>
                  <a:pt x="1295380" y="774795"/>
                  <a:pt x="1322547" y="795336"/>
                </a:cubicBezTo>
                <a:cubicBezTo>
                  <a:pt x="1349714" y="815877"/>
                  <a:pt x="1376219" y="838406"/>
                  <a:pt x="1394109" y="858947"/>
                </a:cubicBezTo>
                <a:cubicBezTo>
                  <a:pt x="1412000" y="879488"/>
                  <a:pt x="1420945" y="899035"/>
                  <a:pt x="1429890" y="918582"/>
                </a:cubicBezTo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68" b="97778" l="3072" r="98464">
                        <a14:foregroundMark x1="17577" y1="10458" x2="26451" y2="10458"/>
                        <a14:foregroundMark x1="40956" y1="22222" x2="47611" y2="23791"/>
                        <a14:foregroundMark x1="41126" y1="42222" x2="42150" y2="42745"/>
                        <a14:foregroundMark x1="36007" y1="38431" x2="36007" y2="38431"/>
                        <a14:foregroundMark x1="36348" y1="37124" x2="36348" y2="37124"/>
                        <a14:foregroundMark x1="42833" y1="38824" x2="42833" y2="38824"/>
                        <a14:foregroundMark x1="39078" y1="38170" x2="39078" y2="38170"/>
                        <a14:foregroundMark x1="37201" y1="37647" x2="37201" y2="37647"/>
                        <a14:foregroundMark x1="21331" y1="40000" x2="21331" y2="40000"/>
                        <a14:foregroundMark x1="19283" y1="37255" x2="19283" y2="37255"/>
                        <a14:foregroundMark x1="17747" y1="33595" x2="17747" y2="33595"/>
                        <a14:foregroundMark x1="17918" y1="29542" x2="17918" y2="29542"/>
                        <a14:foregroundMark x1="70307" y1="51634" x2="70307" y2="51634"/>
                        <a14:foregroundMark x1="22867" y1="54771" x2="22867" y2="54771"/>
                        <a14:foregroundMark x1="23208" y1="68105" x2="23208" y2="68105"/>
                        <a14:foregroundMark x1="81058" y1="74902" x2="81058" y2="74902"/>
                        <a14:foregroundMark x1="67065" y1="84052" x2="67065" y2="84052"/>
                        <a14:foregroundMark x1="54096" y1="54771" x2="54096" y2="54771"/>
                        <a14:backgroundMark x1="21502" y1="21569" x2="20990" y2="21046"/>
                        <a14:backgroundMark x1="24061" y1="18301" x2="23549" y2="18170"/>
                        <a14:backgroundMark x1="19283" y1="31373" x2="15870" y2="30458"/>
                        <a14:backgroundMark x1="43857" y1="37647" x2="44710" y2="47320"/>
                        <a14:backgroundMark x1="40273" y1="35817" x2="43003" y2="47974"/>
                        <a14:backgroundMark x1="39761" y1="35556" x2="31570" y2="41569"/>
                        <a14:backgroundMark x1="39932" y1="41307" x2="39932" y2="41307"/>
                        <a14:backgroundMark x1="42491" y1="42745" x2="42491" y2="42745"/>
                        <a14:backgroundMark x1="16382" y1="28497" x2="21160" y2="406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806"/>
          <a:stretch/>
        </p:blipFill>
        <p:spPr bwMode="auto">
          <a:xfrm>
            <a:off x="2500775" y="711681"/>
            <a:ext cx="4679254" cy="5965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0" y="572455"/>
            <a:ext cx="4718358" cy="6019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6054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272" y="88726"/>
            <a:ext cx="4572000" cy="672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53" b="98011" l="4061" r="961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639836"/>
            <a:ext cx="1368152" cy="174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021" b="98396" l="1220" r="975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672" y="1440076"/>
            <a:ext cx="78105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 rot="19693958">
            <a:off x="1089958" y="2484903"/>
            <a:ext cx="956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добрый</a:t>
            </a:r>
            <a:endParaRPr lang="ru-RU" dirty="0"/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04451">
            <a:off x="332915" y="1575872"/>
            <a:ext cx="161925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Прямоугольник 31"/>
          <p:cNvSpPr/>
          <p:nvPr/>
        </p:nvSpPr>
        <p:spPr>
          <a:xfrm rot="1590290">
            <a:off x="7220535" y="1211095"/>
            <a:ext cx="15696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sz="5400" dirty="0" smtClean="0"/>
              <a:t>明智</a:t>
            </a:r>
            <a:endParaRPr lang="ru-RU" sz="5400" dirty="0"/>
          </a:p>
        </p:txBody>
      </p:sp>
      <p:sp>
        <p:nvSpPr>
          <p:cNvPr id="33" name="TextBox 32"/>
          <p:cNvSpPr txBox="1"/>
          <p:nvPr/>
        </p:nvSpPr>
        <p:spPr>
          <a:xfrm rot="1500235">
            <a:off x="7269220" y="2388021"/>
            <a:ext cx="963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мудрый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 rot="329656">
            <a:off x="7140976" y="4301266"/>
            <a:ext cx="172354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sz="6000" dirty="0" smtClean="0"/>
              <a:t>仁慈</a:t>
            </a:r>
            <a:endParaRPr lang="ru-RU" sz="6000" dirty="0"/>
          </a:p>
        </p:txBody>
      </p:sp>
      <p:sp>
        <p:nvSpPr>
          <p:cNvPr id="35" name="TextBox 34"/>
          <p:cNvSpPr txBox="1"/>
          <p:nvPr/>
        </p:nvSpPr>
        <p:spPr>
          <a:xfrm rot="285458">
            <a:off x="7248918" y="5429547"/>
            <a:ext cx="1564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милосердный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325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 descr="http://smartwebsite.ru/_nw/3/540771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64" y="-13943"/>
            <a:ext cx="9173264" cy="687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91880" y="4869160"/>
            <a:ext cx="5040560" cy="1872208"/>
          </a:xfrm>
          <a:solidFill>
            <a:srgbClr val="006600">
              <a:alpha val="25098"/>
            </a:srgbClr>
          </a:solidFill>
          <a:effectLst>
            <a:softEdge rad="63500"/>
          </a:effectLst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Урок подготовила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учитель изобразительного искусства: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Молостова Ирина Александровна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16632"/>
            <a:ext cx="6858000" cy="533400"/>
          </a:xfrm>
          <a:solidFill>
            <a:srgbClr val="006600">
              <a:alpha val="30980"/>
            </a:srgbClr>
          </a:solidFill>
          <a:effectLst>
            <a:softEdge rad="63500"/>
          </a:effectLst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ГБОУ «Школа №875»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76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285</TotalTime>
  <Words>259</Words>
  <Application>Microsoft Office PowerPoint</Application>
  <PresentationFormat>Экран (4:3)</PresentationFormat>
  <Paragraphs>30</Paragraphs>
  <Slides>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Начальная</vt:lpstr>
      <vt:lpstr>Украшение халата  императора. Дракон.</vt:lpstr>
      <vt:lpstr>До начала создания наброска</vt:lpstr>
      <vt:lpstr>1 этап</vt:lpstr>
      <vt:lpstr>2 этап</vt:lpstr>
      <vt:lpstr>3 этап</vt:lpstr>
      <vt:lpstr>4 этап</vt:lpstr>
      <vt:lpstr>5 этап</vt:lpstr>
      <vt:lpstr>Презентация PowerPoint</vt:lpstr>
      <vt:lpstr>Урок подготовила учитель изобразительного искусства: Молостова Ирина Александровна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Украшение халата императора. Дракон.</dc:title>
  <dc:creator>asus</dc:creator>
  <cp:lastModifiedBy>asus</cp:lastModifiedBy>
  <cp:revision>20</cp:revision>
  <dcterms:created xsi:type="dcterms:W3CDTF">2016-06-07T15:06:56Z</dcterms:created>
  <dcterms:modified xsi:type="dcterms:W3CDTF">2016-09-30T18:29:02Z</dcterms:modified>
</cp:coreProperties>
</file>