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70" d="100"/>
          <a:sy n="70" d="100"/>
        </p:scale>
        <p:origin x="-138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562A0-B6ED-42A4-9B9F-5ACC3754818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A49D-603C-4080-8AE4-12EE1F4FD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562A0-B6ED-42A4-9B9F-5ACC3754818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A49D-603C-4080-8AE4-12EE1F4FD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562A0-B6ED-42A4-9B9F-5ACC3754818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A49D-603C-4080-8AE4-12EE1F4FD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562A0-B6ED-42A4-9B9F-5ACC3754818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A49D-603C-4080-8AE4-12EE1F4FD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562A0-B6ED-42A4-9B9F-5ACC3754818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A49D-603C-4080-8AE4-12EE1F4FD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562A0-B6ED-42A4-9B9F-5ACC3754818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A49D-603C-4080-8AE4-12EE1F4FD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562A0-B6ED-42A4-9B9F-5ACC3754818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A49D-603C-4080-8AE4-12EE1F4FD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562A0-B6ED-42A4-9B9F-5ACC3754818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09A49D-603C-4080-8AE4-12EE1F4FD2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562A0-B6ED-42A4-9B9F-5ACC3754818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A49D-603C-4080-8AE4-12EE1F4FD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562A0-B6ED-42A4-9B9F-5ACC3754818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F09A49D-603C-4080-8AE4-12EE1F4FD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78562A0-B6ED-42A4-9B9F-5ACC3754818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A49D-603C-4080-8AE4-12EE1F4FD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78562A0-B6ED-42A4-9B9F-5ACC3754818B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F09A49D-603C-4080-8AE4-12EE1F4FD2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42908" y="3337560"/>
            <a:ext cx="7052020" cy="2948960"/>
          </a:xfrm>
        </p:spPr>
        <p:txBody>
          <a:bodyPr>
            <a:normAutofit fontScale="90000"/>
          </a:bodyPr>
          <a:lstStyle/>
          <a:p>
            <a:r>
              <a:rPr lang="en-US" sz="6600" dirty="0" smtClean="0"/>
              <a:t>Vladimir </a:t>
            </a:r>
            <a:r>
              <a:rPr lang="en-US" sz="6600" dirty="0" err="1" smtClean="0"/>
              <a:t>Zeldin</a:t>
            </a:r>
            <a:r>
              <a:rPr lang="en-US" sz="6600" dirty="0"/>
              <a:t/>
            </a:r>
            <a:br>
              <a:rPr lang="en-US" sz="6600" dirty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1400" dirty="0" smtClean="0"/>
              <a:t>выполнила ученица 11 класса </a:t>
            </a:r>
            <a:r>
              <a:rPr lang="ru-RU" sz="2000" dirty="0" smtClean="0"/>
              <a:t>Наташа Абрамова</a:t>
            </a:r>
            <a:br>
              <a:rPr lang="ru-RU" sz="2000" dirty="0" smtClean="0"/>
            </a:br>
            <a:r>
              <a:rPr lang="ru-RU" sz="1400" dirty="0" smtClean="0"/>
              <a:t>проверила учитель английского языка </a:t>
            </a:r>
            <a:r>
              <a:rPr lang="ru-RU" sz="1800" dirty="0" err="1" smtClean="0"/>
              <a:t>Правич</a:t>
            </a:r>
            <a:r>
              <a:rPr lang="ru-RU" sz="1800" dirty="0" smtClean="0"/>
              <a:t> Екатерина Сергеевна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1915 —  2016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he?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 Vladimir </a:t>
            </a:r>
            <a:r>
              <a:rPr lang="en-US" sz="1600" dirty="0" err="1" smtClean="0"/>
              <a:t>Mikhailovich</a:t>
            </a:r>
            <a:r>
              <a:rPr lang="en-US" sz="1600" dirty="0" smtClean="0"/>
              <a:t> </a:t>
            </a:r>
            <a:r>
              <a:rPr lang="en-US" sz="1600" dirty="0" err="1" smtClean="0"/>
              <a:t>Zeldin</a:t>
            </a:r>
            <a:r>
              <a:rPr lang="en-US" sz="1600" dirty="0" smtClean="0"/>
              <a:t> (28 January (10 February) 1915, </a:t>
            </a:r>
            <a:r>
              <a:rPr lang="en-US" sz="1600" dirty="0" err="1" smtClean="0"/>
              <a:t>Kozlov</a:t>
            </a:r>
            <a:r>
              <a:rPr lang="en-US" sz="1600" dirty="0" smtClean="0"/>
              <a:t>, Tambov </a:t>
            </a:r>
            <a:r>
              <a:rPr lang="en-US" sz="1600" dirty="0" err="1" smtClean="0"/>
              <a:t>Guberniya</a:t>
            </a:r>
            <a:r>
              <a:rPr lang="en-US" sz="1600" dirty="0" smtClean="0"/>
              <a:t> — October 31, 2016, Moscow ) — Soviet and Russian actor of theatre and cinema. Artist of Central academic theatre of the Russian army (1945-2016).Full cavalier of the order "For merits before </a:t>
            </a:r>
            <a:r>
              <a:rPr lang="en-US" sz="1600" dirty="0" smtClean="0"/>
              <a:t>Mo</a:t>
            </a:r>
            <a:r>
              <a:rPr lang="en-US" sz="1600" dirty="0" smtClean="0"/>
              <a:t>therland</a:t>
            </a:r>
            <a:r>
              <a:rPr lang="en-US" sz="1600" dirty="0" smtClean="0"/>
              <a:t>". People's artist of USSR (1975). The winner of the Stalin prize of the second degree (1951) and the prize of the Government of the Russian Federation (2008).Until his death </a:t>
            </a:r>
            <a:r>
              <a:rPr lang="en-US" sz="1600" dirty="0" err="1" smtClean="0"/>
              <a:t>Zeldin</a:t>
            </a:r>
            <a:r>
              <a:rPr lang="en-US" sz="1600" dirty="0" smtClean="0"/>
              <a:t> remained the oldest of the living at that time, people's artists of the USSR , and also the oldest actor on the planet. </a:t>
            </a:r>
            <a:endParaRPr lang="ru-RU" sz="1600" dirty="0" smtClean="0"/>
          </a:p>
          <a:p>
            <a:endParaRPr lang="ru-RU" sz="1600" dirty="0"/>
          </a:p>
        </p:txBody>
      </p:sp>
      <p:pic>
        <p:nvPicPr>
          <p:cNvPr id="4" name="Рисунок 3" descr="77dacb08_resizedScaled_817to4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0" y="3929066"/>
            <a:ext cx="4857752" cy="23783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29444" cy="101122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childhood and youth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Born on 28 Jan (10) Feb 1915 in </a:t>
            </a:r>
            <a:r>
              <a:rPr lang="en-US" sz="1400" dirty="0" err="1" smtClean="0"/>
              <a:t>Kozlov</a:t>
            </a:r>
            <a:r>
              <a:rPr lang="en-US" sz="1400" dirty="0" smtClean="0"/>
              <a:t> (now </a:t>
            </a:r>
            <a:r>
              <a:rPr lang="en-US" sz="1400" dirty="0" err="1" smtClean="0"/>
              <a:t>Michurinsk</a:t>
            </a:r>
            <a:r>
              <a:rPr lang="en-US" sz="1400" dirty="0" smtClean="0"/>
              <a:t>, Tambov oblast), the son of a musician</a:t>
            </a:r>
            <a:r>
              <a:rPr lang="en-US" sz="1400" dirty="0" smtClean="0"/>
              <a:t>. </a:t>
            </a:r>
            <a:r>
              <a:rPr lang="en-US" sz="1400" dirty="0" err="1" smtClean="0"/>
              <a:t>Zeldin</a:t>
            </a:r>
            <a:r>
              <a:rPr lang="en-US" sz="1400" dirty="0" smtClean="0"/>
              <a:t> </a:t>
            </a:r>
            <a:r>
              <a:rPr lang="en-US" sz="1400" dirty="0" smtClean="0"/>
              <a:t>dreamed about the ballet, at the age of 12 tried to enter the choreographic school of the Bolshoi theatre on the separation characteristic of the dance, but the father prevented </a:t>
            </a:r>
            <a:r>
              <a:rPr lang="en-US" sz="1400" dirty="0" smtClean="0"/>
              <a:t>from the </a:t>
            </a:r>
            <a:r>
              <a:rPr lang="en-US" sz="1400" dirty="0" smtClean="0"/>
              <a:t>realization of this dream, as </a:t>
            </a:r>
            <a:r>
              <a:rPr lang="en-US" sz="1400" dirty="0" smtClean="0"/>
              <a:t>he wanted his son to be a </a:t>
            </a:r>
            <a:r>
              <a:rPr lang="en-US" sz="1400" dirty="0" smtClean="0"/>
              <a:t>musician</a:t>
            </a:r>
            <a:r>
              <a:rPr lang="en-US" sz="1400" dirty="0" smtClean="0"/>
              <a:t>. Four </a:t>
            </a:r>
            <a:r>
              <a:rPr lang="en-US" sz="1400" dirty="0" smtClean="0"/>
              <a:t>years later, Vladimir </a:t>
            </a:r>
            <a:r>
              <a:rPr lang="en-US" sz="1400" dirty="0" smtClean="0"/>
              <a:t>had a </a:t>
            </a:r>
            <a:r>
              <a:rPr lang="en-US" sz="1400" dirty="0" smtClean="0"/>
              <a:t>new </a:t>
            </a:r>
            <a:r>
              <a:rPr lang="en-US" sz="1400" dirty="0" smtClean="0"/>
              <a:t>dream: </a:t>
            </a:r>
            <a:r>
              <a:rPr lang="en-US" sz="1400" dirty="0" smtClean="0"/>
              <a:t>the profession of a sailor, attracted by its romanticism, but </a:t>
            </a:r>
            <a:r>
              <a:rPr lang="en-US" sz="1400" dirty="0" smtClean="0"/>
              <a:t>he </a:t>
            </a:r>
            <a:r>
              <a:rPr lang="en-US" sz="1400" dirty="0" smtClean="0"/>
              <a:t>was not </a:t>
            </a:r>
            <a:r>
              <a:rPr lang="en-US" sz="1400" dirty="0" smtClean="0"/>
              <a:t>accepted in a military </a:t>
            </a:r>
            <a:r>
              <a:rPr lang="en-US" sz="1400" dirty="0"/>
              <a:t>school  </a:t>
            </a:r>
            <a:r>
              <a:rPr lang="en-US" sz="1400" dirty="0" smtClean="0"/>
              <a:t>because of </a:t>
            </a:r>
            <a:r>
              <a:rPr lang="en-US" sz="1400" dirty="0" smtClean="0"/>
              <a:t>his poor </a:t>
            </a:r>
            <a:r>
              <a:rPr lang="en-US" sz="1400" dirty="0" smtClean="0"/>
              <a:t>eyesight</a:t>
            </a:r>
            <a:r>
              <a:rPr lang="en-US" sz="1400" dirty="0" smtClean="0"/>
              <a:t>. In </a:t>
            </a:r>
            <a:r>
              <a:rPr lang="en-US" sz="1400" dirty="0" smtClean="0"/>
              <a:t>the early 1930-ies of the production and theatre workshops at the theatre </a:t>
            </a:r>
            <a:r>
              <a:rPr lang="en-US" sz="1400" dirty="0" err="1" smtClean="0"/>
              <a:t>Mossovet</a:t>
            </a:r>
            <a:r>
              <a:rPr lang="en-US" sz="1400" dirty="0" smtClean="0"/>
              <a:t> gained an acting course. Not really </a:t>
            </a:r>
            <a:r>
              <a:rPr lang="en-US" sz="1400" dirty="0" smtClean="0"/>
              <a:t>believing in himself, </a:t>
            </a:r>
            <a:r>
              <a:rPr lang="en-US" sz="1400" dirty="0"/>
              <a:t>Vladimir </a:t>
            </a:r>
            <a:r>
              <a:rPr lang="en-US" sz="1400" dirty="0" err="1" smtClean="0"/>
              <a:t>Zeldin</a:t>
            </a:r>
            <a:r>
              <a:rPr lang="en-US" sz="1400" dirty="0" smtClean="0"/>
              <a:t> went </a:t>
            </a:r>
            <a:r>
              <a:rPr lang="en-US" sz="1400" dirty="0" smtClean="0"/>
              <a:t>there to pass the </a:t>
            </a:r>
            <a:r>
              <a:rPr lang="en-US" sz="1400" dirty="0" smtClean="0"/>
              <a:t>exams. There were Twenty-five </a:t>
            </a:r>
            <a:r>
              <a:rPr lang="en-US" sz="1400" dirty="0" smtClean="0"/>
              <a:t>students in the class, </a:t>
            </a:r>
            <a:r>
              <a:rPr lang="en-US" sz="1400" dirty="0" smtClean="0"/>
              <a:t>and only two of them  </a:t>
            </a:r>
            <a:r>
              <a:rPr lang="en-US" sz="1400" dirty="0" smtClean="0"/>
              <a:t>were well-known actors: Vladimir </a:t>
            </a:r>
            <a:r>
              <a:rPr lang="en-US" sz="1400" dirty="0" err="1" smtClean="0"/>
              <a:t>Zeldin</a:t>
            </a:r>
            <a:r>
              <a:rPr lang="en-US" sz="1400" dirty="0" smtClean="0"/>
              <a:t> and Nikolai </a:t>
            </a:r>
            <a:r>
              <a:rPr lang="en-US" sz="1400" dirty="0" err="1" smtClean="0"/>
              <a:t>Parfyonov</a:t>
            </a:r>
            <a:r>
              <a:rPr lang="en-US" sz="1400" dirty="0" smtClean="0"/>
              <a:t>. In 1941, Vladimir was able to go to war, but he did </a:t>
            </a:r>
            <a:r>
              <a:rPr lang="en-US" sz="1400" dirty="0" smtClean="0"/>
              <a:t>not go there, </a:t>
            </a:r>
            <a:r>
              <a:rPr lang="en-US" sz="1400" dirty="0" smtClean="0"/>
              <a:t>as </a:t>
            </a:r>
            <a:r>
              <a:rPr lang="en-US" sz="1400" dirty="0" smtClean="0"/>
              <a:t>he</a:t>
            </a:r>
            <a:r>
              <a:rPr lang="en-US" sz="1400" dirty="0" smtClean="0"/>
              <a:t> </a:t>
            </a:r>
            <a:r>
              <a:rPr lang="en-US" sz="1400" dirty="0" smtClean="0"/>
              <a:t>became widely known after the film "pig and shepherd". </a:t>
            </a:r>
            <a:endParaRPr lang="ru-RU" sz="1400" dirty="0"/>
          </a:p>
        </p:txBody>
      </p:sp>
      <p:pic>
        <p:nvPicPr>
          <p:cNvPr id="5" name="Рисунок 4" descr="77dacb08_resizedScaled_817to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1" y="4221604"/>
            <a:ext cx="1900963" cy="2636396"/>
          </a:xfrm>
          <a:prstGeom prst="rect">
            <a:avLst/>
          </a:prstGeom>
        </p:spPr>
      </p:pic>
      <p:pic>
        <p:nvPicPr>
          <p:cNvPr id="6" name="Рисунок 5" descr="77dacb08_resizedScaled_817to4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4192432"/>
            <a:ext cx="3616986" cy="2643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old age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On 7 October 2013 </a:t>
            </a:r>
            <a:r>
              <a:rPr lang="en-US" sz="1600" dirty="0" smtClean="0"/>
              <a:t>he took </a:t>
            </a:r>
            <a:r>
              <a:rPr lang="en-US" sz="1600" dirty="0" smtClean="0"/>
              <a:t>part in the Olympic torch relay, held in Moscow, becoming the oldest torchbearer in the entire history of the Olympics.</a:t>
            </a:r>
            <a:endParaRPr lang="ru-RU" sz="1600" dirty="0" smtClean="0"/>
          </a:p>
          <a:p>
            <a:r>
              <a:rPr lang="en-US" sz="1600" dirty="0" smtClean="0"/>
              <a:t> </a:t>
            </a:r>
            <a:r>
              <a:rPr lang="en-US" sz="1600" dirty="0" smtClean="0"/>
              <a:t>His </a:t>
            </a:r>
            <a:r>
              <a:rPr lang="en-US" sz="1600" dirty="0" smtClean="0"/>
              <a:t>100-year anniversary </a:t>
            </a:r>
            <a:r>
              <a:rPr lang="en-US" sz="1600" dirty="0" err="1" smtClean="0"/>
              <a:t>Zeldin</a:t>
            </a:r>
            <a:r>
              <a:rPr lang="en-US" sz="1600" dirty="0" smtClean="0"/>
              <a:t> </a:t>
            </a:r>
            <a:r>
              <a:rPr lang="en-US" sz="1600" dirty="0" smtClean="0"/>
              <a:t>met </a:t>
            </a:r>
            <a:r>
              <a:rPr lang="en-US" sz="1600" dirty="0" smtClean="0"/>
              <a:t>on the  </a:t>
            </a:r>
            <a:r>
              <a:rPr lang="en-US" sz="1600" dirty="0" smtClean="0"/>
              <a:t>stage in the theatre of the Russian army.</a:t>
            </a:r>
            <a:endParaRPr lang="ru-RU" sz="1600" dirty="0" smtClean="0"/>
          </a:p>
          <a:p>
            <a:r>
              <a:rPr lang="en-US" sz="1600" dirty="0" smtClean="0"/>
              <a:t>His </a:t>
            </a:r>
            <a:r>
              <a:rPr lang="en-US" sz="1600" dirty="0" smtClean="0"/>
              <a:t>101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 </a:t>
            </a:r>
            <a:r>
              <a:rPr lang="en-US" sz="1600" dirty="0" smtClean="0"/>
              <a:t>birthday, the actor met on the </a:t>
            </a:r>
            <a:r>
              <a:rPr lang="en-US" sz="1600" dirty="0" smtClean="0"/>
              <a:t>stage of the </a:t>
            </a:r>
            <a:r>
              <a:rPr lang="en-US" sz="1600" dirty="0" smtClean="0"/>
              <a:t>native </a:t>
            </a:r>
            <a:r>
              <a:rPr lang="en-US" sz="1600" dirty="0" smtClean="0"/>
              <a:t>theatre </a:t>
            </a:r>
            <a:r>
              <a:rPr lang="en-US" sz="1600" dirty="0" smtClean="0"/>
              <a:t>where he played a major role in dedicated to him the play "the Dancing master". </a:t>
            </a:r>
            <a:endParaRPr lang="ru-RU" sz="1600" dirty="0"/>
          </a:p>
        </p:txBody>
      </p:sp>
      <p:pic>
        <p:nvPicPr>
          <p:cNvPr id="4" name="Рисунок 3" descr="77dacb08_resizedScaled_817to4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876"/>
            <a:ext cx="3425324" cy="2428866"/>
          </a:xfrm>
          <a:prstGeom prst="rect">
            <a:avLst/>
          </a:prstGeom>
        </p:spPr>
      </p:pic>
      <p:pic>
        <p:nvPicPr>
          <p:cNvPr id="5" name="Рисунок 4" descr="77dacb08_resizedScaled_817to4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3571876"/>
            <a:ext cx="3339695" cy="2514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Citizenship: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Russian </a:t>
            </a:r>
            <a:r>
              <a:rPr lang="en-US" dirty="0" smtClean="0"/>
              <a:t>Empire</a:t>
            </a:r>
            <a:endParaRPr lang="ru-RU" dirty="0" smtClean="0"/>
          </a:p>
          <a:p>
            <a:r>
              <a:rPr lang="en-US" dirty="0" smtClean="0"/>
              <a:t> The Russian socialist </a:t>
            </a:r>
            <a:r>
              <a:rPr lang="en-US" dirty="0" smtClean="0"/>
              <a:t>of Federative </a:t>
            </a:r>
            <a:r>
              <a:rPr lang="en-US" dirty="0" smtClean="0"/>
              <a:t>Soviet </a:t>
            </a:r>
            <a:r>
              <a:rPr lang="en-US" dirty="0" smtClean="0"/>
              <a:t>Republic</a:t>
            </a:r>
            <a:endParaRPr lang="ru-RU" dirty="0" smtClean="0"/>
          </a:p>
          <a:p>
            <a:r>
              <a:rPr lang="en-US" dirty="0" smtClean="0"/>
              <a:t>The Soviet Union</a:t>
            </a:r>
            <a:r>
              <a:rPr lang="ru-RU" dirty="0" smtClean="0"/>
              <a:t> </a:t>
            </a:r>
          </a:p>
          <a:p>
            <a:r>
              <a:rPr lang="en-US" dirty="0" smtClean="0"/>
              <a:t>Russian </a:t>
            </a:r>
            <a:r>
              <a:rPr lang="en-US" dirty="0"/>
              <a:t>F</a:t>
            </a:r>
            <a:r>
              <a:rPr lang="en-US" dirty="0" smtClean="0"/>
              <a:t>ederation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 </a:t>
            </a:r>
            <a:r>
              <a:rPr lang="en-US" sz="1400" dirty="0" smtClean="0"/>
              <a:t>Vladimir </a:t>
            </a:r>
            <a:r>
              <a:rPr lang="en-US" sz="1400" dirty="0" err="1" smtClean="0"/>
              <a:t>Mikhailovich</a:t>
            </a:r>
            <a:r>
              <a:rPr lang="en-US" sz="1400" dirty="0" smtClean="0"/>
              <a:t> </a:t>
            </a:r>
            <a:r>
              <a:rPr lang="en-US" sz="1400" dirty="0" err="1" smtClean="0"/>
              <a:t>Zeldin</a:t>
            </a:r>
            <a:r>
              <a:rPr lang="en-US" sz="1400" dirty="0" smtClean="0"/>
              <a:t> died in Moscow from </a:t>
            </a:r>
            <a:r>
              <a:rPr lang="en-US" sz="1400" dirty="0" err="1" smtClean="0"/>
              <a:t>multiorgan</a:t>
            </a:r>
            <a:r>
              <a:rPr lang="en-US" sz="1400" dirty="0" smtClean="0"/>
              <a:t> failure on 31 October 2016, at 9 a.m., </a:t>
            </a:r>
            <a:r>
              <a:rPr lang="en-US" sz="1400" dirty="0" smtClean="0"/>
              <a:t>when he was 101. </a:t>
            </a:r>
            <a:r>
              <a:rPr lang="en-US" sz="1400" dirty="0" smtClean="0"/>
              <a:t>Condolences to the family of the actor was expressed by President of Russia Vladimir </a:t>
            </a:r>
            <a:r>
              <a:rPr lang="en-US" sz="1400" dirty="0" err="1" smtClean="0"/>
              <a:t>Putin.The</a:t>
            </a:r>
            <a:r>
              <a:rPr lang="en-US" sz="1400" dirty="0" smtClean="0"/>
              <a:t> actor was buried with military honors on 3 November 2016 at the </a:t>
            </a:r>
            <a:r>
              <a:rPr lang="en-US" sz="1400" dirty="0" err="1" smtClean="0"/>
              <a:t>Novodevichy</a:t>
            </a:r>
            <a:r>
              <a:rPr lang="en-US" sz="1400" dirty="0" smtClean="0"/>
              <a:t> cemetery in </a:t>
            </a:r>
            <a:r>
              <a:rPr lang="en-US" sz="1400" dirty="0" smtClean="0"/>
              <a:t>Moscow.</a:t>
            </a:r>
            <a:endParaRPr lang="ru-RU" sz="1400" dirty="0"/>
          </a:p>
        </p:txBody>
      </p:sp>
      <p:pic>
        <p:nvPicPr>
          <p:cNvPr id="4" name="Рисунок 3" descr="77dacb08_resizedScaled_817to4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571744"/>
            <a:ext cx="5715040" cy="37882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most </a:t>
            </a:r>
            <a:r>
              <a:rPr lang="en-US" dirty="0" smtClean="0"/>
              <a:t>well known </a:t>
            </a:r>
            <a:r>
              <a:rPr lang="en-US" dirty="0" smtClean="0"/>
              <a:t>films from his </a:t>
            </a:r>
            <a:r>
              <a:rPr lang="en-US" dirty="0" smtClean="0"/>
              <a:t>filmography Includes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Uncle </a:t>
            </a:r>
            <a:r>
              <a:rPr lang="en-US" dirty="0" err="1" smtClean="0"/>
              <a:t>Vanya</a:t>
            </a:r>
            <a:r>
              <a:rPr lang="en-US" dirty="0" smtClean="0"/>
              <a:t>(1970)</a:t>
            </a:r>
            <a:endParaRPr lang="ru-RU" dirty="0" smtClean="0"/>
          </a:p>
          <a:p>
            <a:r>
              <a:rPr lang="en-US" dirty="0" smtClean="0"/>
              <a:t>Carnival night (1956)</a:t>
            </a:r>
            <a:endParaRPr lang="ru-RU" dirty="0" smtClean="0"/>
          </a:p>
          <a:p>
            <a:r>
              <a:rPr lang="en-US" dirty="0" smtClean="0"/>
              <a:t>Ten little niggers (1987)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77dacb08_resizedScaled_817to4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3500438"/>
            <a:ext cx="2709858" cy="1970806"/>
          </a:xfrm>
          <a:prstGeom prst="rect">
            <a:avLst/>
          </a:prstGeom>
        </p:spPr>
      </p:pic>
      <p:pic>
        <p:nvPicPr>
          <p:cNvPr id="5" name="Рисунок 4" descr="77dacb08_resizedScaled_817to4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3929066"/>
            <a:ext cx="3071834" cy="2303876"/>
          </a:xfrm>
          <a:prstGeom prst="rect">
            <a:avLst/>
          </a:prstGeom>
        </p:spPr>
      </p:pic>
      <p:pic>
        <p:nvPicPr>
          <p:cNvPr id="6" name="Рисунок 5" descr="77dacb08_resizedScaled_817to4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2132" y="4000504"/>
            <a:ext cx="3238480" cy="2428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Honorary title's: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People's </a:t>
            </a:r>
            <a:r>
              <a:rPr lang="en-US" dirty="0" smtClean="0"/>
              <a:t>artist </a:t>
            </a:r>
            <a:endParaRPr lang="en-US" dirty="0" smtClean="0"/>
          </a:p>
          <a:p>
            <a:r>
              <a:rPr lang="en-US" dirty="0" smtClean="0"/>
              <a:t>Honorary </a:t>
            </a:r>
            <a:r>
              <a:rPr lang="en-US" dirty="0" smtClean="0"/>
              <a:t>citizen of Tambov </a:t>
            </a:r>
            <a:endParaRPr lang="ru-RU" dirty="0" smtClean="0"/>
          </a:p>
          <a:p>
            <a:r>
              <a:rPr lang="en-US" dirty="0" smtClean="0"/>
              <a:t>Region</a:t>
            </a:r>
            <a:r>
              <a:rPr lang="ru-RU" dirty="0" smtClean="0"/>
              <a:t> </a:t>
            </a:r>
            <a:r>
              <a:rPr lang="en-US" dirty="0" smtClean="0"/>
              <a:t>Academician of the Russian </a:t>
            </a:r>
            <a:endParaRPr lang="ru-RU" dirty="0" smtClean="0"/>
          </a:p>
          <a:p>
            <a:pPr marL="36576" indent="0">
              <a:buNone/>
            </a:pPr>
            <a:r>
              <a:rPr lang="en-US" dirty="0" smtClean="0"/>
              <a:t>Academy of cinema arts "</a:t>
            </a:r>
            <a:r>
              <a:rPr lang="en-US" dirty="0" err="1" smtClean="0"/>
              <a:t>Nika</a:t>
            </a:r>
            <a:r>
              <a:rPr lang="en-US" dirty="0" smtClean="0"/>
              <a:t>"</a:t>
            </a:r>
            <a:endParaRPr lang="ru-RU" dirty="0"/>
          </a:p>
        </p:txBody>
      </p:sp>
      <p:pic>
        <p:nvPicPr>
          <p:cNvPr id="4" name="Рисунок 3" descr="77dacb08_resizedScaled_817to4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3786190"/>
            <a:ext cx="4977109" cy="3071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Родился 28 января (10) февраля 1915 в Козлове (ныне Мичуринск, Тамбовская область), сын </a:t>
            </a:r>
            <a:r>
              <a:rPr lang="ru-RU" dirty="0" err="1" smtClean="0"/>
              <a:t>музыканта.Долго</a:t>
            </a:r>
            <a:r>
              <a:rPr lang="ru-RU" dirty="0" smtClean="0"/>
              <a:t> Зельдин мечтал о балете, в 12 лет пытался поступить в хореографическое училище Большого театра на отделение характерных танцев, но отец помешал осуществлению этой мечты, так как видел в сыне </a:t>
            </a:r>
            <a:r>
              <a:rPr lang="ru-RU" dirty="0" err="1" smtClean="0"/>
              <a:t>музыканта.Через</a:t>
            </a:r>
            <a:r>
              <a:rPr lang="ru-RU" dirty="0" smtClean="0"/>
              <a:t> четыре года Володю призвали к новой мечте. профессию моряка, привлекает своей романтичностью, но в военное училище его не приняли из-за плохого </a:t>
            </a:r>
            <a:r>
              <a:rPr lang="ru-RU" dirty="0" err="1" smtClean="0"/>
              <a:t>зрения.В</a:t>
            </a:r>
            <a:r>
              <a:rPr lang="ru-RU" dirty="0" smtClean="0"/>
              <a:t> начале 1930-х годов производства и театральные мастерские при театре имени Моссовета набирал актерский курс. Не особо веря, туда пошел сдавать экзамены и Владимир Зельдин. Двадцать пять учеников в классе, только двое были известными актерами: Владимир Зельдин и Николай Парфенов. В 1941 году, Владимир был в состоянии пойти на войну, но он этого не сделал, так как он стал широко известен после фильма "свинарка и пастух". 7 октября 2013 года принял участие в эстафете Олимпийского огня, проходящей в Москве, став старейшим </a:t>
            </a:r>
            <a:r>
              <a:rPr lang="ru-RU" dirty="0" err="1" smtClean="0"/>
              <a:t>факелоносцем</a:t>
            </a:r>
            <a:r>
              <a:rPr lang="ru-RU" dirty="0" smtClean="0"/>
              <a:t> за всю историю олимпиад. Свой 100-летний юбилей встретила на сцене в театре российской </a:t>
            </a:r>
            <a:r>
              <a:rPr lang="ru-RU" dirty="0" err="1" smtClean="0"/>
              <a:t>армии.Свой</a:t>
            </a:r>
            <a:r>
              <a:rPr lang="ru-RU" dirty="0" smtClean="0"/>
              <a:t> 101-й день рождения актер встретил на сцене родного театра, где он сыграл главную роль в посвященном ему спектакле "учитель танцев". Зельдин Владимир Михайлович умер в Москве от </a:t>
            </a:r>
            <a:r>
              <a:rPr lang="ru-RU" dirty="0" err="1" smtClean="0"/>
              <a:t>полиорганной</a:t>
            </a:r>
            <a:r>
              <a:rPr lang="ru-RU" dirty="0" smtClean="0"/>
              <a:t> недостаточности на 31 октября 2016 года, в 9 часов утра, на 102-м году жизни. Соболезнования семье актера выразил Президент России Владимир </a:t>
            </a:r>
            <a:r>
              <a:rPr lang="ru-RU" dirty="0" err="1" smtClean="0"/>
              <a:t>Путин.Актер</a:t>
            </a:r>
            <a:r>
              <a:rPr lang="ru-RU" dirty="0" smtClean="0"/>
              <a:t> был похоронен с воинскими почестями на 3 ноября 2016 года на Новодевичьем кладбище в Москве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74</TotalTime>
  <Words>786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Vladimir Zeldin  выполнила ученица 11 класса Наташа Абрамова проверила учитель английского языка Правич Екатерина Сергеевна </vt:lpstr>
      <vt:lpstr>who is he?</vt:lpstr>
      <vt:lpstr>childhood and youth</vt:lpstr>
      <vt:lpstr>in old age</vt:lpstr>
      <vt:lpstr>Citizenship:</vt:lpstr>
      <vt:lpstr>death</vt:lpstr>
      <vt:lpstr>The most well known films from his filmography Includes</vt:lpstr>
      <vt:lpstr>Honorary title's:</vt:lpstr>
      <vt:lpstr>перевод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Vladimir Zeldin</dc:title>
  <dc:creator>User</dc:creator>
  <cp:lastModifiedBy>учитель</cp:lastModifiedBy>
  <cp:revision>12</cp:revision>
  <dcterms:created xsi:type="dcterms:W3CDTF">2016-11-24T21:03:35Z</dcterms:created>
  <dcterms:modified xsi:type="dcterms:W3CDTF">2016-12-06T10:53:15Z</dcterms:modified>
</cp:coreProperties>
</file>