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48A11-1CD1-42F4-BC2E-36809D1EEF9A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866F7-2DE3-4C79-B5A8-4359CA122A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866F7-2DE3-4C79-B5A8-4359CA122A5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6866F7-2DE3-4C79-B5A8-4359CA122A51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85860"/>
            <a:ext cx="7851648" cy="1628788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Загадка человека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обществознания </a:t>
            </a:r>
          </a:p>
          <a:p>
            <a:r>
              <a:rPr lang="ru-RU" dirty="0" smtClean="0"/>
              <a:t>Е.В. Топчиева, МБОУ СОШ №92 </a:t>
            </a:r>
          </a:p>
          <a:p>
            <a:r>
              <a:rPr lang="ru-RU" dirty="0" smtClean="0"/>
              <a:t>г. Воронеж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1648" cy="985846"/>
          </a:xfrm>
        </p:spPr>
        <p:txBody>
          <a:bodyPr/>
          <a:lstStyle/>
          <a:p>
            <a:pPr algn="ctr"/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214554"/>
            <a:ext cx="7173682" cy="2766582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/>
              <a:t>Чем человек отличается от животных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Зачем человек рождается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Что такое наследственность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Можно ли влиять на наследственность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Подведение итогов урока. Рефлексия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3824286" cy="24288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 человек отличается от животных?</a:t>
            </a:r>
            <a:endParaRPr lang="ru-RU" dirty="0"/>
          </a:p>
        </p:txBody>
      </p:sp>
      <p:sp>
        <p:nvSpPr>
          <p:cNvPr id="3078" name="AutoShape 6" descr="Image result for люд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Image result for люд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Image result for люд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Image result for люд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 descr="Image result for люди карт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7166"/>
            <a:ext cx="4387766" cy="2667763"/>
          </a:xfrm>
          <a:prstGeom prst="rect">
            <a:avLst/>
          </a:prstGeom>
          <a:noFill/>
        </p:spPr>
      </p:pic>
      <p:pic>
        <p:nvPicPr>
          <p:cNvPr id="3088" name="Picture 16" descr="Image result for животные карти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357562"/>
            <a:ext cx="6858048" cy="3077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851648" cy="985846"/>
          </a:xfrm>
        </p:spPr>
        <p:txBody>
          <a:bodyPr/>
          <a:lstStyle/>
          <a:p>
            <a:pPr algn="ctr"/>
            <a:r>
              <a:rPr lang="ru-RU" dirty="0" smtClean="0"/>
              <a:t>Заполните таблицу: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2714620"/>
          <a:ext cx="7572426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142"/>
                <a:gridCol w="2524142"/>
                <a:gridCol w="2524142"/>
              </a:tblGrid>
              <a:tr h="132100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Свойства, присущие только человеку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Свойства, присущие только животным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Свойства, присущие и человеку, и животным </a:t>
                      </a:r>
                      <a:endParaRPr lang="ru-RU" sz="2800" dirty="0"/>
                    </a:p>
                  </a:txBody>
                  <a:tcPr/>
                </a:tc>
              </a:tr>
              <a:tr h="5357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endParaRPr lang="ru-RU" sz="2800" dirty="0" smtClean="0"/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8"/>
            <a:ext cx="7851648" cy="1057284"/>
          </a:xfrm>
        </p:spPr>
        <p:txBody>
          <a:bodyPr/>
          <a:lstStyle/>
          <a:p>
            <a:pPr algn="ctr"/>
            <a:r>
              <a:rPr lang="ru-RU" dirty="0" err="1" smtClean="0"/>
              <a:t>Дети-маугли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214950"/>
            <a:ext cx="7854696" cy="1357322"/>
          </a:xfrm>
        </p:spPr>
        <p:txBody>
          <a:bodyPr/>
          <a:lstStyle/>
          <a:p>
            <a:pPr algn="ctr"/>
            <a:r>
              <a:rPr lang="ru-RU" sz="3600" dirty="0" smtClean="0"/>
              <a:t>Почему герой сказки Р. Киплинга так и не стал Человеком?</a:t>
            </a:r>
            <a:endParaRPr lang="ru-RU" sz="3600" dirty="0"/>
          </a:p>
        </p:txBody>
      </p:sp>
      <p:sp>
        <p:nvSpPr>
          <p:cNvPr id="18434" name="AutoShape 2" descr="Image result for дети мауг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Image result for дети мауг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928802"/>
            <a:ext cx="6286544" cy="3225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-142900"/>
            <a:ext cx="8572560" cy="1828800"/>
          </a:xfrm>
        </p:spPr>
        <p:txBody>
          <a:bodyPr/>
          <a:lstStyle/>
          <a:p>
            <a:pPr algn="ctr"/>
            <a:r>
              <a:rPr lang="ru-RU" dirty="0" smtClean="0"/>
              <a:t>Зачем человек рождается?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429132"/>
            <a:ext cx="7854696" cy="77196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Быть человеком, значит:</a:t>
            </a:r>
          </a:p>
          <a:p>
            <a:pPr algn="ctr"/>
            <a:endParaRPr lang="ru-RU" sz="3600" dirty="0" smtClean="0"/>
          </a:p>
          <a:p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5000636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Заботиться о себе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5643578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Заботиться о других</a:t>
            </a:r>
            <a:endParaRPr lang="ru-RU" sz="3600" dirty="0"/>
          </a:p>
        </p:txBody>
      </p:sp>
      <p:pic>
        <p:nvPicPr>
          <p:cNvPr id="20482" name="Picture 2" descr="Image result for забота о людя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928802"/>
            <a:ext cx="3817102" cy="2544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851648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effectLst/>
              </a:rPr>
              <a:t>Наследственность – это способность организма передавать свои признаки потомству </a:t>
            </a:r>
            <a:endParaRPr lang="ru-RU" sz="4000" dirty="0">
              <a:effectLst/>
            </a:endParaRPr>
          </a:p>
        </p:txBody>
      </p:sp>
      <p:sp>
        <p:nvSpPr>
          <p:cNvPr id="22530" name="AutoShape 2" descr="Image result for наследственно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Image result for наследственнос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928934"/>
            <a:ext cx="5905500" cy="3286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85794"/>
            <a:ext cx="8072462" cy="7000924"/>
          </a:xfrm>
        </p:spPr>
        <p:txBody>
          <a:bodyPr/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Сегодня на уроке:</a:t>
            </a:r>
            <a:br>
              <a:rPr lang="ru-RU" sz="4800" dirty="0" smtClean="0"/>
            </a:br>
            <a:r>
              <a:rPr lang="ru-RU" sz="4800" dirty="0" smtClean="0"/>
              <a:t>мы узнали…</a:t>
            </a:r>
            <a:br>
              <a:rPr lang="ru-RU" sz="4800" dirty="0" smtClean="0"/>
            </a:br>
            <a:r>
              <a:rPr lang="ru-RU" sz="4800" dirty="0" smtClean="0"/>
              <a:t>мы поняли…</a:t>
            </a:r>
            <a:br>
              <a:rPr lang="ru-RU" sz="4800" dirty="0" smtClean="0"/>
            </a:br>
            <a:r>
              <a:rPr lang="ru-RU" sz="4800" dirty="0" smtClean="0"/>
              <a:t>мы научились…</a:t>
            </a:r>
            <a:br>
              <a:rPr lang="ru-RU" sz="4800" dirty="0" smtClean="0"/>
            </a:br>
            <a:r>
              <a:rPr lang="ru-RU" sz="4800" dirty="0" smtClean="0"/>
              <a:t>мне понравилось…</a:t>
            </a:r>
            <a:br>
              <a:rPr lang="ru-RU" sz="4800" dirty="0" smtClean="0"/>
            </a:br>
            <a:r>
              <a:rPr lang="ru-RU" sz="4800" dirty="0" smtClean="0"/>
              <a:t>мне не понравилось…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</a:t>
            </a:r>
            <a:endParaRPr lang="ru-RU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928802"/>
            <a:ext cx="6874024" cy="2714644"/>
          </a:xfrm>
        </p:spPr>
        <p:txBody>
          <a:bodyPr/>
          <a:lstStyle/>
          <a:p>
            <a:r>
              <a:rPr lang="ru-RU" sz="4800" dirty="0" smtClean="0"/>
              <a:t>Домашнее задание: </a:t>
            </a:r>
            <a:br>
              <a:rPr lang="ru-RU" sz="4800" dirty="0" smtClean="0"/>
            </a:br>
            <a:r>
              <a:rPr lang="ru-RU" sz="4800" dirty="0" smtClean="0"/>
              <a:t>параграф 1, стр. 10-15,</a:t>
            </a:r>
            <a:br>
              <a:rPr lang="ru-RU" sz="4800" dirty="0" smtClean="0"/>
            </a:br>
            <a:r>
              <a:rPr lang="ru-RU" sz="4800" dirty="0" smtClean="0"/>
              <a:t>вопросы 1-4.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1277</TotalTime>
  <Words>107</Words>
  <Application>Microsoft Office PowerPoint</Application>
  <PresentationFormat>Экран (4:3)</PresentationFormat>
  <Paragraphs>27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Загадка человека</vt:lpstr>
      <vt:lpstr>План урока</vt:lpstr>
      <vt:lpstr>Чем человек отличается от животных?</vt:lpstr>
      <vt:lpstr>Заполните таблицу:</vt:lpstr>
      <vt:lpstr>Дети-маугли</vt:lpstr>
      <vt:lpstr>Зачем человек рождается?</vt:lpstr>
      <vt:lpstr>Наследственность – это способность организма передавать свои признаки потомству </vt:lpstr>
      <vt:lpstr>    Сегодня на уроке: мы узнали… мы поняли… мы научились… мне понравилось… мне не понравилось…    </vt:lpstr>
      <vt:lpstr>Домашнее задание:  параграф 1, стр. 10-15, вопросы 1-4.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 человека</dc:title>
  <dc:creator>Александр Топчиев</dc:creator>
  <cp:lastModifiedBy>AT</cp:lastModifiedBy>
  <cp:revision>11</cp:revision>
  <dcterms:created xsi:type="dcterms:W3CDTF">2016-11-07T20:26:30Z</dcterms:created>
  <dcterms:modified xsi:type="dcterms:W3CDTF">2016-11-08T17:54:31Z</dcterms:modified>
</cp:coreProperties>
</file>