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57" r:id="rId6"/>
    <p:sldId id="258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828800"/>
          </a:xfrm>
        </p:spPr>
        <p:txBody>
          <a:bodyPr/>
          <a:lstStyle/>
          <a:p>
            <a:r>
              <a:rPr lang="ru-RU" dirty="0" smtClean="0"/>
              <a:t>Защита Отечества</a:t>
            </a:r>
            <a:br>
              <a:rPr lang="ru-RU" dirty="0" smtClean="0"/>
            </a:br>
            <a:r>
              <a:rPr lang="ru-RU" sz="4000" dirty="0" smtClean="0"/>
              <a:t>урок 1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714752"/>
            <a:ext cx="7772400" cy="1857388"/>
          </a:xfrm>
        </p:spPr>
        <p:txBody>
          <a:bodyPr>
            <a:normAutofit/>
          </a:bodyPr>
          <a:lstStyle/>
          <a:p>
            <a:r>
              <a:rPr lang="ru-RU" dirty="0" smtClean="0"/>
              <a:t>Е.В. Топчиева</a:t>
            </a:r>
          </a:p>
          <a:p>
            <a:r>
              <a:rPr lang="ru-RU" dirty="0" smtClean="0"/>
              <a:t>Учитель обществознания </a:t>
            </a:r>
          </a:p>
          <a:p>
            <a:r>
              <a:rPr lang="ru-RU" dirty="0" smtClean="0"/>
              <a:t>МБОУ СОШ №92 </a:t>
            </a:r>
          </a:p>
          <a:p>
            <a:r>
              <a:rPr lang="ru-RU" dirty="0" smtClean="0"/>
              <a:t>г. Воронеж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2400" cy="1828800"/>
          </a:xfrm>
        </p:spPr>
        <p:txBody>
          <a:bodyPr/>
          <a:lstStyle/>
          <a:p>
            <a:pPr algn="ctr"/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315736"/>
          </a:xfrm>
        </p:spPr>
        <p:txBody>
          <a:bodyPr>
            <a:normAutofit/>
          </a:bodyPr>
          <a:lstStyle/>
          <a:p>
            <a:pPr marL="493776" indent="-457200" algn="l">
              <a:buAutoNum type="arabicPeriod"/>
            </a:pPr>
            <a:r>
              <a:rPr lang="ru-RU" sz="2800" dirty="0" smtClean="0"/>
              <a:t>Долг и обязанность</a:t>
            </a:r>
          </a:p>
          <a:p>
            <a:pPr marL="493776" indent="-457200" algn="l">
              <a:buAutoNum type="arabicPeriod"/>
            </a:pPr>
            <a:r>
              <a:rPr lang="ru-RU" sz="2800" dirty="0" smtClean="0"/>
              <a:t>Зачем нужна регулярная армия</a:t>
            </a:r>
          </a:p>
          <a:p>
            <a:pPr marL="493776" indent="-457200" algn="l">
              <a:buAutoNum type="arabicPeriod"/>
            </a:pPr>
            <a:r>
              <a:rPr lang="ru-RU" sz="2800" dirty="0" smtClean="0"/>
              <a:t>Итоги урока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Почему защита Отечества – это долг и обязанность всех граждан России?</a:t>
            </a:r>
            <a:endParaRPr lang="ru-RU" sz="3200" dirty="0"/>
          </a:p>
        </p:txBody>
      </p:sp>
      <p:pic>
        <p:nvPicPr>
          <p:cNvPr id="5122" name="Picture 2" descr="Image result for защита отечест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857232"/>
            <a:ext cx="6405575" cy="3869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0166" y="428604"/>
            <a:ext cx="614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/>
                </a:solidFill>
              </a:rPr>
              <a:t>Войны в истории России</a:t>
            </a:r>
            <a:endParaRPr lang="ru-RU" sz="36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357298"/>
            <a:ext cx="57150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1700-1721 гг. – Северная война</a:t>
            </a:r>
          </a:p>
          <a:p>
            <a:endParaRPr lang="ru-RU" sz="2400" dirty="0" smtClean="0"/>
          </a:p>
          <a:p>
            <a:r>
              <a:rPr lang="ru-RU" sz="2400" dirty="0" smtClean="0"/>
              <a:t>1812 г. – Отечественная война</a:t>
            </a:r>
          </a:p>
          <a:p>
            <a:endParaRPr lang="ru-RU" sz="2400" dirty="0" smtClean="0"/>
          </a:p>
          <a:p>
            <a:r>
              <a:rPr lang="ru-RU" sz="2400" dirty="0" smtClean="0"/>
              <a:t>1914-1916 гг. – участие России в Первой мировой войне</a:t>
            </a:r>
          </a:p>
          <a:p>
            <a:endParaRPr lang="ru-RU" sz="2400" dirty="0" smtClean="0"/>
          </a:p>
          <a:p>
            <a:r>
              <a:rPr lang="ru-RU" sz="2400" dirty="0" smtClean="0"/>
              <a:t>1941-1945 гг. – Великая Отечественная война</a:t>
            </a:r>
            <a:endParaRPr lang="ru-RU" sz="2400" dirty="0"/>
          </a:p>
        </p:txBody>
      </p:sp>
      <p:sp>
        <p:nvSpPr>
          <p:cNvPr id="4098" name="AutoShape 2" descr="Image result for северная вой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Image result for северная вой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Image result for северная вой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 descr="Image result for северная вой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8693" y="1142984"/>
            <a:ext cx="2777152" cy="1785950"/>
          </a:xfrm>
          <a:prstGeom prst="rect">
            <a:avLst/>
          </a:prstGeom>
          <a:noFill/>
        </p:spPr>
      </p:pic>
      <p:pic>
        <p:nvPicPr>
          <p:cNvPr id="4108" name="Picture 12" descr="Image result for великая отечественная вой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714884"/>
            <a:ext cx="2743200" cy="1666875"/>
          </a:xfrm>
          <a:prstGeom prst="rect">
            <a:avLst/>
          </a:prstGeom>
          <a:noFill/>
        </p:spPr>
      </p:pic>
      <p:sp>
        <p:nvSpPr>
          <p:cNvPr id="4110" name="AutoShape 14" descr="Image result for отечественная война 181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2" name="AutoShape 16" descr="Image result for отечественная война 181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4" name="Picture 18" descr="Image result for отечественная война 18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714752"/>
            <a:ext cx="3341296" cy="24606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539897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Внешние угрозы для нашей страны</a:t>
            </a:r>
          </a:p>
          <a:p>
            <a:r>
              <a:rPr lang="ru-RU" dirty="0" smtClean="0"/>
              <a:t>Глобальные угрозы</a:t>
            </a:r>
          </a:p>
          <a:p>
            <a:endParaRPr lang="ru-RU" dirty="0" smtClean="0"/>
          </a:p>
          <a:p>
            <a:r>
              <a:rPr lang="ru-RU" dirty="0" smtClean="0"/>
              <a:t>Региональные угрозы</a:t>
            </a:r>
          </a:p>
          <a:p>
            <a:endParaRPr lang="ru-RU" dirty="0" smtClean="0"/>
          </a:p>
          <a:p>
            <a:r>
              <a:rPr lang="ru-RU" dirty="0" smtClean="0"/>
              <a:t>Частные угрозы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3438" y="530352"/>
            <a:ext cx="4043842" cy="55418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Внутренние угрозы для нашей страны</a:t>
            </a:r>
          </a:p>
          <a:p>
            <a:r>
              <a:rPr lang="ru-RU" dirty="0" smtClean="0"/>
              <a:t>Создание незаконных вооруженных формирований</a:t>
            </a:r>
          </a:p>
          <a:p>
            <a:r>
              <a:rPr lang="ru-RU" dirty="0" smtClean="0"/>
              <a:t>Незаконное распространение оружия</a:t>
            </a:r>
          </a:p>
          <a:p>
            <a:r>
              <a:rPr lang="ru-RU" dirty="0" smtClean="0"/>
              <a:t>Незаконное распространение наркотиков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россия велик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8539742" cy="48334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57682" y="2285992"/>
            <a:ext cx="4986318" cy="21145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Россия – великая держава.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5143512"/>
            <a:ext cx="6994610" cy="9144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Наша страна обязана иметь сильную армию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183880" cy="2857520"/>
          </a:xfrm>
        </p:spPr>
        <p:txBody>
          <a:bodyPr>
            <a:normAutofit/>
          </a:bodyPr>
          <a:lstStyle/>
          <a:p>
            <a:r>
              <a:rPr lang="ru-RU" dirty="0" smtClean="0"/>
              <a:t>Домашнее задание: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параграф 4, стр. 44-47.</a:t>
            </a:r>
            <a:b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задание 1, 4, 5, стр. 52-53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30</TotalTime>
  <Words>110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Защита Отечества урок 1</vt:lpstr>
      <vt:lpstr>План урока</vt:lpstr>
      <vt:lpstr>Почему защита Отечества – это долг и обязанность всех граждан России?</vt:lpstr>
      <vt:lpstr>Слайд 4</vt:lpstr>
      <vt:lpstr>Слайд 5</vt:lpstr>
      <vt:lpstr>Россия – великая держава.</vt:lpstr>
      <vt:lpstr>Домашнее задание:  параграф 4, стр. 44-47. задание 1, 4, 5, стр. 52-53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Защита Отечества</dc:title>
  <dc:creator>Александр Топчиев</dc:creator>
  <cp:lastModifiedBy>AT</cp:lastModifiedBy>
  <cp:revision>5</cp:revision>
  <dcterms:created xsi:type="dcterms:W3CDTF">2016-11-09T16:27:40Z</dcterms:created>
  <dcterms:modified xsi:type="dcterms:W3CDTF">2016-12-06T18:02:06Z</dcterms:modified>
</cp:coreProperties>
</file>