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2"/>
  </p:notesMasterIdLst>
  <p:sldIdLst>
    <p:sldId id="290" r:id="rId2"/>
    <p:sldId id="304" r:id="rId3"/>
    <p:sldId id="303" r:id="rId4"/>
    <p:sldId id="305" r:id="rId5"/>
    <p:sldId id="306" r:id="rId6"/>
    <p:sldId id="307" r:id="rId7"/>
    <p:sldId id="308" r:id="rId8"/>
    <p:sldId id="309" r:id="rId9"/>
    <p:sldId id="310" r:id="rId10"/>
    <p:sldId id="301" r:id="rId11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Calibri" pitchFamily="34" charset="0"/>
        <a:ea typeface="Microsoft YaHei" charset="-122"/>
        <a:cs typeface="+mn-cs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Calibri" pitchFamily="34" charset="0"/>
        <a:ea typeface="Microsoft YaHei" charset="-122"/>
        <a:cs typeface="+mn-cs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Calibri" pitchFamily="34" charset="0"/>
        <a:ea typeface="Microsoft YaHei" charset="-122"/>
        <a:cs typeface="+mn-cs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Calibri" pitchFamily="34" charset="0"/>
        <a:ea typeface="Microsoft YaHei" charset="-122"/>
        <a:cs typeface="+mn-cs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Calibri" pitchFamily="34" charset="0"/>
        <a:ea typeface="Microsoft YaHei" charset="-122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Calibri" pitchFamily="34" charset="0"/>
        <a:ea typeface="Microsoft YaHei" charset="-122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Calibri" pitchFamily="34" charset="0"/>
        <a:ea typeface="Microsoft YaHei" charset="-122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Calibri" pitchFamily="34" charset="0"/>
        <a:ea typeface="Microsoft YaHei" charset="-122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Calibri" pitchFamily="34" charset="0"/>
        <a:ea typeface="Microsoft YaHei" charset="-122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BF3AAC42-4795-4632-B739-D1F5908B79D3}">
          <p14:sldIdLst>
            <p14:sldId id="290"/>
            <p14:sldId id="304"/>
            <p14:sldId id="303"/>
            <p14:sldId id="305"/>
            <p14:sldId id="306"/>
            <p14:sldId id="307"/>
            <p14:sldId id="308"/>
            <p14:sldId id="309"/>
            <p14:sldId id="310"/>
            <p14:sldId id="30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22A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55" d="100"/>
          <a:sy n="55" d="100"/>
        </p:scale>
        <p:origin x="1325" y="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Font typeface="Times New Roman" pitchFamily="16" charset="0"/>
              <a:buNone/>
              <a:defRPr/>
            </a:pPr>
            <a:endParaRPr lang="ru-RU">
              <a:latin typeface="Calibri" pitchFamily="32" charset="0"/>
            </a:endParaRPr>
          </a:p>
        </p:txBody>
      </p:sp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Font typeface="Times New Roman" pitchFamily="16" charset="0"/>
              <a:buNone/>
              <a:defRPr/>
            </a:pPr>
            <a:endParaRPr lang="ru-RU">
              <a:latin typeface="Calibri" pitchFamily="32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3884613" y="0"/>
            <a:ext cx="2970212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Calibri" pitchFamily="32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53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0413" cy="3427413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noProof="0" smtClean="0"/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Font typeface="Times New Roman" pitchFamily="16" charset="0"/>
              <a:buNone/>
              <a:defRPr/>
            </a:pPr>
            <a:endParaRPr lang="ru-RU">
              <a:latin typeface="Calibri" pitchFamily="32" charset="0"/>
            </a:endParaRP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Calibri" pitchFamily="32" charset="0"/>
              </a:defRPr>
            </a:lvl1pPr>
          </a:lstStyle>
          <a:p>
            <a:pPr>
              <a:defRPr/>
            </a:pPr>
            <a:fld id="{51C74F9B-7241-4F5C-A0E2-736676B893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183263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ED98E4-F6EE-42DC-9C2F-7B0B48929B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F7401A-9A84-4A16-9DCA-9DE3D6B312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28588"/>
            <a:ext cx="2055813" cy="599598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28588"/>
            <a:ext cx="6019800" cy="599598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66D361-B0F7-4CF3-B748-A13B877DBE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2F0484-D0C9-4ACB-B017-74017E04BC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D24026-3C5C-48A8-AFFE-BCCBF1E146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0414FE-E2A0-4A7E-BD48-F6E78E3E5B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684D34-011C-4B12-9455-449C75F8EC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753DF2-8ECE-4EF9-9536-F8092B8C25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1DDF95-5C49-411D-AD7D-5C47E62893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4A0C30-9023-439D-950A-667E19B812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AE9024-2C47-4CE5-99C0-6F94E88191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8588"/>
            <a:ext cx="8228013" cy="14335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8013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3175"/>
            <a:ext cx="2132013" cy="371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itchFamily="32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124200" y="6354763"/>
            <a:ext cx="2895600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Font typeface="Times New Roman" pitchFamily="16" charset="0"/>
              <a:buNone/>
              <a:defRPr/>
            </a:pPr>
            <a:endParaRPr lang="ru-RU">
              <a:latin typeface="Calibri" pitchFamily="32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3175"/>
            <a:ext cx="2132013" cy="371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itchFamily="32" charset="0"/>
              </a:defRPr>
            </a:lvl1pPr>
          </a:lstStyle>
          <a:p>
            <a:pPr>
              <a:defRPr/>
            </a:pPr>
            <a:fld id="{166266A3-8626-4A01-91AD-616B4F75EB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2pPr>
      <a:lvl3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3pPr>
      <a:lvl4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4pPr>
      <a:lvl5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9pPr>
    </p:titleStyle>
    <p:bodyStyle>
      <a:lvl1pPr marL="342900" indent="-342900" algn="l" defTabSz="449263" rtl="0" eaLnBrk="1" fontAlgn="base" hangingPunct="1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908720"/>
            <a:ext cx="8208912" cy="720080"/>
          </a:xfrm>
        </p:spPr>
        <p:txBody>
          <a:bodyPr/>
          <a:lstStyle/>
          <a:p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Родительское собрание в группе «Затейники»</a:t>
            </a:r>
            <a:endParaRPr lang="ru-RU" sz="2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628800"/>
            <a:ext cx="8577709" cy="4495775"/>
          </a:xfrm>
        </p:spPr>
        <p:txBody>
          <a:bodyPr/>
          <a:lstStyle/>
          <a:p>
            <a:pPr indent="457200"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Тема: Сохранение и укрепление здоровья воспитанников через применение 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здоровьесберегающих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технологий.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908720"/>
            <a:ext cx="6480720" cy="648072"/>
          </a:xfrm>
        </p:spPr>
        <p:txBody>
          <a:bodyPr/>
          <a:lstStyle/>
          <a:p>
            <a:pPr algn="ctr"/>
            <a:r>
              <a:rPr lang="ru-RU" sz="36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Несколько советов родителям:</a:t>
            </a:r>
          </a:p>
          <a:p>
            <a:pPr algn="ctr"/>
            <a:endParaRPr lang="ru-RU" sz="3600" b="1" u="sng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Картотеки различных гимнастик, пальчиковых игр можете посмотреть на различных  сайтах по дошкольному воспитанию и развитию.</a:t>
            </a:r>
          </a:p>
        </p:txBody>
      </p:sp>
    </p:spTree>
    <p:extLst>
      <p:ext uri="{BB962C8B-B14F-4D97-AF65-F5344CB8AC3E}">
        <p14:creationId xmlns:p14="http://schemas.microsoft.com/office/powerpoint/2010/main" val="14342184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Педагогические технологии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–точное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воспроизведение гарантирующих успех педагогических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действий совершаемых педагогами или родителями.</a:t>
            </a: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такое технологии?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39819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620688"/>
            <a:ext cx="7929637" cy="941412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технологий.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u="sng" dirty="0" smtClean="0">
                <a:solidFill>
                  <a:srgbClr val="FF0000"/>
                </a:solidFill>
              </a:rPr>
              <a:t> </a:t>
            </a:r>
          </a:p>
          <a:p>
            <a:r>
              <a:rPr lang="ru-RU" sz="36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технологий-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передача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знаний, умений и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навыков,  для обеспечения  усвоения детьми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содержания изучаемого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материала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82980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88640"/>
            <a:ext cx="8228013" cy="1433512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технологий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8013" cy="4855815"/>
          </a:xfrm>
        </p:spPr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Задачи </a:t>
            </a:r>
            <a:r>
              <a:rPr lang="ru-RU" b="1" dirty="0" smtClean="0">
                <a:solidFill>
                  <a:srgbClr val="FF0000"/>
                </a:solidFill>
              </a:rPr>
              <a:t>технологий:</a:t>
            </a:r>
            <a:endParaRPr lang="ru-RU" b="1" dirty="0">
              <a:solidFill>
                <a:srgbClr val="FF0000"/>
              </a:solidFill>
            </a:endParaRPr>
          </a:p>
          <a:p>
            <a: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акрепление </a:t>
            </a:r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знаний, умений и навыков в любых сферах деятельности;</a:t>
            </a:r>
          </a:p>
          <a:p>
            <a: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</a:t>
            </a:r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закрепление социально ценных форм и привычек </a:t>
            </a:r>
            <a: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поведения;</a:t>
            </a:r>
          </a:p>
          <a:p>
            <a: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пробуждение у </a:t>
            </a:r>
            <a: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</a:t>
            </a:r>
            <a: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интереса к умственным занятиям, развитие способностей к интеллектуальному труду и мыслительной </a:t>
            </a:r>
            <a: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деятельности.</a:t>
            </a:r>
          </a:p>
          <a:p>
            <a: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самостоятельного планирования, систематизации своей учебной и самообразовательной деятельности;</a:t>
            </a:r>
          </a:p>
          <a:p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привычки четкого следования требованиям </a:t>
            </a:r>
            <a: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 учебных занятий и общественно полезного труда.</a:t>
            </a:r>
          </a:p>
        </p:txBody>
      </p:sp>
    </p:spTree>
    <p:extLst>
      <p:ext uri="{BB962C8B-B14F-4D97-AF65-F5344CB8AC3E}">
        <p14:creationId xmlns:p14="http://schemas.microsoft.com/office/powerpoint/2010/main" val="9151674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8013" cy="725388"/>
          </a:xfrm>
        </p:spPr>
        <p:txBody>
          <a:bodyPr/>
          <a:lstStyle/>
          <a:p>
            <a:r>
              <a:rPr lang="ru-RU" sz="3200" b="1" dirty="0" smtClean="0"/>
              <a:t>Виды технологий применяемых в дошкольном образовании</a:t>
            </a:r>
            <a:r>
              <a:rPr lang="ru-RU" sz="3200" dirty="0" smtClean="0"/>
              <a:t>.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72816"/>
            <a:ext cx="8228013" cy="4351759"/>
          </a:xfrm>
        </p:spPr>
        <p:txBody>
          <a:bodyPr/>
          <a:lstStyle/>
          <a:p>
            <a:pPr algn="ctr">
              <a:buFont typeface="Arial" panose="020B0604020202020204" pitchFamily="34" charset="0"/>
              <a:buChar char="•"/>
            </a:pPr>
            <a:r>
              <a:rPr lang="ru-RU" sz="2400" b="1" dirty="0" err="1" smtClean="0"/>
              <a:t>здоровьесберегающие</a:t>
            </a:r>
            <a:r>
              <a:rPr lang="ru-RU" sz="2400" b="1" dirty="0" smtClean="0"/>
              <a:t> </a:t>
            </a:r>
            <a:r>
              <a:rPr lang="ru-RU" sz="2400" b="1" dirty="0"/>
              <a:t>технологии;</a:t>
            </a:r>
          </a:p>
          <a:p>
            <a:pPr algn="ctr">
              <a:buFont typeface="Arial" panose="020B0604020202020204" pitchFamily="34" charset="0"/>
              <a:buChar char="•"/>
            </a:pPr>
            <a:r>
              <a:rPr lang="ru-RU" sz="2400" b="1" dirty="0" smtClean="0"/>
              <a:t>технологии </a:t>
            </a:r>
            <a:r>
              <a:rPr lang="ru-RU" sz="2400" b="1" dirty="0"/>
              <a:t>проектной деятельности</a:t>
            </a:r>
          </a:p>
          <a:p>
            <a:pPr algn="ctr">
              <a:buFont typeface="Arial" panose="020B0604020202020204" pitchFamily="34" charset="0"/>
              <a:buChar char="•"/>
            </a:pPr>
            <a:r>
              <a:rPr lang="ru-RU" sz="2400" b="1" dirty="0" smtClean="0"/>
              <a:t>технология </a:t>
            </a:r>
            <a:r>
              <a:rPr lang="ru-RU" sz="2400" b="1" dirty="0"/>
              <a:t>исследовательской деятельности</a:t>
            </a:r>
          </a:p>
          <a:p>
            <a:pPr algn="ctr">
              <a:buFont typeface="Arial" panose="020B0604020202020204" pitchFamily="34" charset="0"/>
              <a:buChar char="•"/>
            </a:pPr>
            <a:r>
              <a:rPr lang="ru-RU" sz="2400" b="1" dirty="0" smtClean="0"/>
              <a:t>информационно-коммуникационные</a:t>
            </a:r>
          </a:p>
          <a:p>
            <a:pPr algn="ctr"/>
            <a:r>
              <a:rPr lang="ru-RU" sz="2400" b="1" dirty="0" smtClean="0"/>
              <a:t>технологии</a:t>
            </a:r>
            <a:r>
              <a:rPr lang="ru-RU" sz="2400" b="1" dirty="0"/>
              <a:t>;</a:t>
            </a:r>
          </a:p>
          <a:p>
            <a:pPr algn="ctr">
              <a:buFont typeface="Arial" panose="020B0604020202020204" pitchFamily="34" charset="0"/>
              <a:buChar char="•"/>
            </a:pPr>
            <a:r>
              <a:rPr lang="ru-RU" sz="2400" b="1" dirty="0" smtClean="0"/>
              <a:t>личностно-ориентированные </a:t>
            </a:r>
            <a:r>
              <a:rPr lang="ru-RU" sz="2400" b="1" dirty="0"/>
              <a:t>технологии;</a:t>
            </a:r>
          </a:p>
          <a:p>
            <a:pPr algn="ctr">
              <a:buFont typeface="Arial" panose="020B0604020202020204" pitchFamily="34" charset="0"/>
              <a:buChar char="•"/>
            </a:pPr>
            <a:r>
              <a:rPr lang="ru-RU" sz="2400" b="1" dirty="0" smtClean="0"/>
              <a:t>технология </a:t>
            </a:r>
            <a:r>
              <a:rPr lang="ru-RU" sz="2400" b="1" dirty="0"/>
              <a:t>портфолио </a:t>
            </a:r>
            <a:r>
              <a:rPr lang="ru-RU" sz="2400" b="1" dirty="0" smtClean="0"/>
              <a:t>дошкольника</a:t>
            </a:r>
          </a:p>
          <a:p>
            <a:pPr algn="ctr"/>
            <a:r>
              <a:rPr lang="ru-RU" sz="2400" b="1" dirty="0" smtClean="0"/>
              <a:t>воспитателя</a:t>
            </a:r>
            <a:endParaRPr lang="ru-RU" sz="2400" b="1" dirty="0"/>
          </a:p>
          <a:p>
            <a:pPr algn="ctr">
              <a:buFont typeface="Arial" panose="020B0604020202020204" pitchFamily="34" charset="0"/>
              <a:buChar char="•"/>
            </a:pPr>
            <a:r>
              <a:rPr lang="ru-RU" sz="2400" b="1" dirty="0"/>
              <a:t> </a:t>
            </a:r>
            <a:r>
              <a:rPr lang="ru-RU" sz="2400" b="1" dirty="0" smtClean="0"/>
              <a:t>игровая </a:t>
            </a:r>
            <a:r>
              <a:rPr lang="ru-RU" sz="2400" b="1" dirty="0"/>
              <a:t>технология</a:t>
            </a:r>
          </a:p>
          <a:p>
            <a:pPr algn="ctr">
              <a:buFont typeface="Arial" panose="020B0604020202020204" pitchFamily="34" charset="0"/>
              <a:buChar char="•"/>
            </a:pPr>
            <a:r>
              <a:rPr lang="ru-RU" sz="2400" b="1" dirty="0"/>
              <a:t> </a:t>
            </a:r>
            <a:r>
              <a:rPr lang="ru-RU" sz="2400" b="1" dirty="0" smtClean="0"/>
              <a:t>технология </a:t>
            </a:r>
            <a:r>
              <a:rPr lang="ru-RU" sz="2400" b="1" dirty="0"/>
              <a:t>«ТРИЗ» и др.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268854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196752"/>
            <a:ext cx="8001645" cy="365348"/>
          </a:xfrm>
        </p:spPr>
        <p:txBody>
          <a:bodyPr/>
          <a:lstStyle/>
          <a:p>
            <a:r>
              <a:rPr lang="ru-RU" dirty="0" err="1" smtClean="0">
                <a:solidFill>
                  <a:srgbClr val="FF0000"/>
                </a:solidFill>
              </a:rPr>
              <a:t>Здоровьесберегающие</a:t>
            </a:r>
            <a:r>
              <a:rPr lang="ru-RU" dirty="0" smtClean="0">
                <a:solidFill>
                  <a:srgbClr val="FF0000"/>
                </a:solidFill>
              </a:rPr>
              <a:t> технологии.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988840"/>
            <a:ext cx="8289677" cy="4135735"/>
          </a:xfrm>
        </p:spPr>
        <p:txBody>
          <a:bodyPr/>
          <a:lstStyle/>
          <a:p>
            <a:pPr algn="ctr"/>
            <a:r>
              <a:rPr lang="ru-RU" sz="3600" b="1" dirty="0" smtClean="0"/>
              <a:t>Цель </a:t>
            </a:r>
            <a:r>
              <a:rPr lang="ru-RU" sz="3600" b="1" dirty="0" err="1" smtClean="0"/>
              <a:t>здоровьесберегающих</a:t>
            </a:r>
            <a:r>
              <a:rPr lang="ru-RU" sz="3600" b="1" dirty="0"/>
              <a:t> </a:t>
            </a:r>
            <a:r>
              <a:rPr lang="ru-RU" sz="3600" b="1" dirty="0" smtClean="0"/>
              <a:t>технологий:</a:t>
            </a:r>
          </a:p>
          <a:p>
            <a:pPr algn="ctr"/>
            <a:r>
              <a:rPr lang="ru-RU" sz="3600" b="1" dirty="0">
                <a:solidFill>
                  <a:srgbClr val="FF0000"/>
                </a:solidFill>
              </a:rPr>
              <a:t>С</a:t>
            </a:r>
            <a:r>
              <a:rPr lang="ru-RU" sz="3600" b="1" dirty="0" smtClean="0">
                <a:solidFill>
                  <a:srgbClr val="FF0000"/>
                </a:solidFill>
              </a:rPr>
              <a:t>охранение </a:t>
            </a:r>
            <a:r>
              <a:rPr lang="ru-RU" sz="3600" b="1" dirty="0">
                <a:solidFill>
                  <a:srgbClr val="FF0000"/>
                </a:solidFill>
              </a:rPr>
              <a:t>и укрепление здоровья </a:t>
            </a:r>
            <a:r>
              <a:rPr lang="ru-RU" sz="3600" b="1" dirty="0" smtClean="0">
                <a:solidFill>
                  <a:srgbClr val="FF0000"/>
                </a:solidFill>
              </a:rPr>
              <a:t>детей, формирование </a:t>
            </a:r>
            <a:r>
              <a:rPr lang="ru-RU" sz="3600" b="1" dirty="0">
                <a:solidFill>
                  <a:srgbClr val="FF0000"/>
                </a:solidFill>
              </a:rPr>
              <a:t>ценностного отношения</a:t>
            </a:r>
          </a:p>
          <a:p>
            <a:pPr algn="ctr"/>
            <a:r>
              <a:rPr lang="ru-RU" sz="3600" b="1" dirty="0">
                <a:solidFill>
                  <a:srgbClr val="FF0000"/>
                </a:solidFill>
              </a:rPr>
              <a:t>к здоровому образу </a:t>
            </a:r>
            <a:r>
              <a:rPr lang="ru-RU" sz="3600" b="1" dirty="0" smtClean="0">
                <a:solidFill>
                  <a:srgbClr val="FF0000"/>
                </a:solidFill>
              </a:rPr>
              <a:t>жизни</a:t>
            </a:r>
            <a:r>
              <a:rPr lang="ru-RU" dirty="0" smtClean="0"/>
              <a:t>.</a:t>
            </a:r>
          </a:p>
          <a:p>
            <a:pPr algn="ctr"/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5039788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Задачи </a:t>
            </a:r>
            <a:r>
              <a:rPr lang="ru-RU" dirty="0" err="1" smtClean="0"/>
              <a:t>здоровьесберегающих</a:t>
            </a:r>
            <a:r>
              <a:rPr lang="ru-RU" dirty="0" smtClean="0"/>
              <a:t> технологий:</a:t>
            </a:r>
          </a:p>
          <a:p>
            <a:r>
              <a:rPr lang="ru-RU" sz="2400" b="1" dirty="0">
                <a:solidFill>
                  <a:srgbClr val="FF0000"/>
                </a:solidFill>
              </a:rPr>
              <a:t>1. Сохранить и укрепить здоровье детей на основе</a:t>
            </a:r>
            <a:br>
              <a:rPr lang="ru-RU" sz="2400" b="1" dirty="0">
                <a:solidFill>
                  <a:srgbClr val="FF0000"/>
                </a:solidFill>
              </a:rPr>
            </a:br>
            <a:r>
              <a:rPr lang="ru-RU" sz="2400" b="1" dirty="0">
                <a:solidFill>
                  <a:srgbClr val="FF0000"/>
                </a:solidFill>
              </a:rPr>
              <a:t>комплексного и системного использования доступных</a:t>
            </a:r>
            <a:br>
              <a:rPr lang="ru-RU" sz="2400" b="1" dirty="0">
                <a:solidFill>
                  <a:srgbClr val="FF0000"/>
                </a:solidFill>
              </a:rPr>
            </a:br>
            <a:r>
              <a:rPr lang="ru-RU" sz="2400" b="1" dirty="0">
                <a:solidFill>
                  <a:srgbClr val="FF0000"/>
                </a:solidFill>
              </a:rPr>
              <a:t>для детского сада средств физического воспитания,</a:t>
            </a:r>
            <a:br>
              <a:rPr lang="ru-RU" sz="2400" b="1" dirty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>оптимизации двигательной воспитанников</a:t>
            </a:r>
            <a:r>
              <a:rPr lang="ru-RU" sz="2400" b="1" dirty="0">
                <a:solidFill>
                  <a:srgbClr val="FF0000"/>
                </a:solidFill>
              </a:rPr>
              <a:t>, </a:t>
            </a:r>
            <a:r>
              <a:rPr lang="ru-RU" sz="2400" b="1" dirty="0" err="1">
                <a:solidFill>
                  <a:srgbClr val="FF0000"/>
                </a:solidFill>
              </a:rPr>
              <a:t>здоровьесберегающих</a:t>
            </a:r>
            <a:r>
              <a:rPr lang="ru-RU" sz="2400" b="1" dirty="0">
                <a:solidFill>
                  <a:srgbClr val="FF0000"/>
                </a:solidFill>
              </a:rPr>
              <a:t> технологий.</a:t>
            </a:r>
            <a:br>
              <a:rPr lang="ru-RU" sz="2400" b="1" dirty="0">
                <a:solidFill>
                  <a:srgbClr val="FF0000"/>
                </a:solidFill>
              </a:rPr>
            </a:br>
            <a:r>
              <a:rPr lang="ru-RU" sz="2400" b="1" dirty="0">
                <a:solidFill>
                  <a:srgbClr val="FF0000"/>
                </a:solidFill>
              </a:rPr>
              <a:t>2. Воспитать активную позицию детей в процессе</a:t>
            </a:r>
            <a:br>
              <a:rPr lang="ru-RU" sz="2400" b="1" dirty="0">
                <a:solidFill>
                  <a:srgbClr val="FF0000"/>
                </a:solidFill>
              </a:rPr>
            </a:br>
            <a:r>
              <a:rPr lang="ru-RU" sz="2400" b="1" dirty="0">
                <a:solidFill>
                  <a:srgbClr val="FF0000"/>
                </a:solidFill>
              </a:rPr>
              <a:t>получения знаний о здоровом образе жизни.</a:t>
            </a:r>
            <a:br>
              <a:rPr lang="ru-RU" sz="2400" b="1" dirty="0">
                <a:solidFill>
                  <a:srgbClr val="FF0000"/>
                </a:solidFill>
              </a:rPr>
            </a:br>
            <a:r>
              <a:rPr lang="ru-RU" sz="2400" b="1" dirty="0">
                <a:solidFill>
                  <a:srgbClr val="FF0000"/>
                </a:solidFill>
              </a:rPr>
              <a:t>3. Сформировать партнерство семьи, педагогического</a:t>
            </a:r>
            <a:br>
              <a:rPr lang="ru-RU" sz="2400" b="1" dirty="0">
                <a:solidFill>
                  <a:srgbClr val="FF0000"/>
                </a:solidFill>
              </a:rPr>
            </a:br>
            <a:r>
              <a:rPr lang="ru-RU" sz="2400" b="1" dirty="0">
                <a:solidFill>
                  <a:srgbClr val="FF0000"/>
                </a:solidFill>
              </a:rPr>
              <a:t>коллектива и самих детей в укреплении их здоровья,</a:t>
            </a:r>
            <a:br>
              <a:rPr lang="ru-RU" sz="2400" b="1" dirty="0">
                <a:solidFill>
                  <a:srgbClr val="FF0000"/>
                </a:solidFill>
              </a:rPr>
            </a:br>
            <a:r>
              <a:rPr lang="ru-RU" sz="2400" b="1" dirty="0">
                <a:solidFill>
                  <a:srgbClr val="FF0000"/>
                </a:solidFill>
              </a:rPr>
              <a:t>развитии творческого потенциала</a:t>
            </a:r>
            <a:r>
              <a:rPr lang="ru-RU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164246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908720"/>
            <a:ext cx="7920881" cy="653380"/>
          </a:xfrm>
        </p:spPr>
        <p:txBody>
          <a:bodyPr/>
          <a:lstStyle/>
          <a:p>
            <a:r>
              <a:rPr lang="ru-RU" sz="3200" b="1" dirty="0" err="1" smtClean="0"/>
              <a:t>Здоровьесберегающие</a:t>
            </a:r>
            <a:r>
              <a:rPr lang="ru-RU" sz="3200" b="1" dirty="0" smtClean="0"/>
              <a:t> технологии применяемые в группе «Затейники»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1" y="1988841"/>
            <a:ext cx="8075240" cy="3744416"/>
          </a:xfrm>
        </p:spPr>
        <p:txBody>
          <a:bodyPr/>
          <a:lstStyle/>
          <a:p>
            <a:pPr marL="514350" indent="-514350">
              <a:buFont typeface="Arial" panose="020B0604020202020204" pitchFamily="34" charset="0"/>
              <a:buChar char="•"/>
            </a:pPr>
            <a:r>
              <a:rPr lang="ru-RU" sz="2000" b="1" dirty="0" smtClean="0"/>
              <a:t>Закаливающие процедуры после дневного сна ( ходьба по дорожкам здоровья, для активации </a:t>
            </a:r>
            <a:r>
              <a:rPr lang="ru-RU" sz="2000" b="1" dirty="0" err="1" smtClean="0"/>
              <a:t>акупунктурных</a:t>
            </a:r>
            <a:r>
              <a:rPr lang="ru-RU" sz="2000" b="1" dirty="0" smtClean="0"/>
              <a:t> точек расположенных на стопе ноги)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ru-RU" sz="2000" b="1" dirty="0" smtClean="0"/>
              <a:t>Гимнастика под музыку.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ru-RU" sz="2000" b="1" dirty="0" smtClean="0"/>
              <a:t>Пальчиковая гимнастика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ru-RU" sz="2000" b="1" dirty="0" smtClean="0"/>
              <a:t>Ритмопластика– </a:t>
            </a:r>
            <a:r>
              <a:rPr lang="ru-RU" sz="2000" b="1" dirty="0"/>
              <a:t>это пластичные движения, которые носят оздоровительный характер, они выполняются под музыку </a:t>
            </a:r>
            <a:r>
              <a:rPr lang="ru-RU" sz="2000" b="1" dirty="0" smtClean="0"/>
              <a:t>с </a:t>
            </a:r>
            <a:r>
              <a:rPr lang="ru-RU" sz="2000" b="1" dirty="0"/>
              <a:t>максимальной амплитудой и растяжением мышц</a:t>
            </a:r>
            <a:r>
              <a:rPr lang="ru-RU" sz="2000" b="1" dirty="0" smtClean="0"/>
              <a:t>.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ru-RU" sz="2000" b="1" dirty="0"/>
              <a:t>Самомассаж-для снятия мышечного напряжения, для повышения сопротивляемости детского организма простудным заболеваниям, для создания чувства радости и хорошего </a:t>
            </a:r>
            <a:r>
              <a:rPr lang="ru-RU" sz="2000" b="1" dirty="0" smtClean="0"/>
              <a:t>настроения.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18127533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1124744"/>
            <a:ext cx="8003232" cy="437356"/>
          </a:xfrm>
        </p:spPr>
        <p:txBody>
          <a:bodyPr/>
          <a:lstStyle/>
          <a:p>
            <a:r>
              <a:rPr lang="ru-RU" dirty="0" smtClean="0"/>
              <a:t>Практическая часть.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Девиз:</a:t>
            </a:r>
          </a:p>
          <a:p>
            <a:pPr algn="ctr"/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«Я </a:t>
            </a: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 берегу – </a:t>
            </a:r>
          </a:p>
          <a:p>
            <a:pPr algn="ctr"/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 себе я помогу!»</a:t>
            </a:r>
          </a:p>
        </p:txBody>
      </p:sp>
    </p:spTree>
    <p:extLst>
      <p:ext uri="{BB962C8B-B14F-4D97-AF65-F5344CB8AC3E}">
        <p14:creationId xmlns:p14="http://schemas.microsoft.com/office/powerpoint/2010/main" val="1881615418"/>
      </p:ext>
    </p:extLst>
  </p:cSld>
  <p:clrMapOvr>
    <a:masterClrMapping/>
  </p:clrMapOvr>
</p:sld>
</file>

<file path=ppt/theme/theme1.xml><?xml version="1.0" encoding="utf-8"?>
<a:theme xmlns:a="http://schemas.openxmlformats.org/drawingml/2006/main" name="Шаблон Презентации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ea typeface="Microsoft YaHei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Презентации</Template>
  <TotalTime>329</TotalTime>
  <Words>311</Words>
  <Application>Microsoft Office PowerPoint</Application>
  <PresentationFormat>Экран (4:3)</PresentationFormat>
  <Paragraphs>48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Microsoft YaHei</vt:lpstr>
      <vt:lpstr>Arial</vt:lpstr>
      <vt:lpstr>Calibri</vt:lpstr>
      <vt:lpstr>Times New Roman</vt:lpstr>
      <vt:lpstr>Шаблон Презентации</vt:lpstr>
      <vt:lpstr>Родительское собрание в группе «Затейники»</vt:lpstr>
      <vt:lpstr>Что такое технологии?</vt:lpstr>
      <vt:lpstr>Цель технологий.</vt:lpstr>
      <vt:lpstr>Задачи технологий.</vt:lpstr>
      <vt:lpstr>Виды технологий применяемых в дошкольном образовании.</vt:lpstr>
      <vt:lpstr>Здоровьесберегающие технологии.</vt:lpstr>
      <vt:lpstr>Презентация PowerPoint</vt:lpstr>
      <vt:lpstr>Здоровьесберегающие технологии применяемые в группе «Затейники»</vt:lpstr>
      <vt:lpstr>Практическая часть. </vt:lpstr>
      <vt:lpstr>Презентация PowerPoint</vt:lpstr>
    </vt:vector>
  </TitlesOfParts>
  <Company>office 2007 rus ent: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Лунева Наталья Николаевна</dc:title>
  <dc:creator>Adminin</dc:creator>
  <cp:lastModifiedBy>света игнашова</cp:lastModifiedBy>
  <cp:revision>36</cp:revision>
  <cp:lastPrinted>1601-01-01T00:00:00Z</cp:lastPrinted>
  <dcterms:created xsi:type="dcterms:W3CDTF">2014-11-14T05:54:29Z</dcterms:created>
  <dcterms:modified xsi:type="dcterms:W3CDTF">2016-11-23T16:33:12Z</dcterms:modified>
</cp:coreProperties>
</file>