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9" r:id="rId4"/>
    <p:sldId id="256" r:id="rId5"/>
    <p:sldId id="261" r:id="rId6"/>
    <p:sldId id="258" r:id="rId7"/>
    <p:sldId id="259" r:id="rId8"/>
    <p:sldId id="260" r:id="rId9"/>
    <p:sldId id="262" r:id="rId10"/>
    <p:sldId id="263" r:id="rId11"/>
    <p:sldId id="268" r:id="rId12"/>
    <p:sldId id="267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7954C-AFB0-4289-ABFB-AAED87B230A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383E9-F33A-45BF-990C-613E46490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knsuvorov.ru/etu_kli4ku_suvorov_prones_4ere_p.html" TargetMode="External"/><Relationship Id="rId7" Type="http://schemas.openxmlformats.org/officeDocument/2006/relationships/hyperlink" Target="http://function.mil.ru/news_page/person/more.htm?id=11746997@egNews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100.histrf.ru/commanders/suvorov-aleksandr-vasilevich/" TargetMode="External"/><Relationship Id="rId5" Type="http://schemas.openxmlformats.org/officeDocument/2006/relationships/hyperlink" Target="http://www.liveinternet.ru/users/3876280/post196752912/" TargetMode="External"/><Relationship Id="rId4" Type="http://schemas.openxmlformats.org/officeDocument/2006/relationships/hyperlink" Target="http://www.liveinternet.ru/users/4116242/post273891491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2 (1).jpg"/>
          <p:cNvPicPr>
            <a:picLocks noChangeAspect="1"/>
          </p:cNvPicPr>
          <p:nvPr/>
        </p:nvPicPr>
        <p:blipFill>
          <a:blip r:embed="rId2" cstate="print"/>
          <a:srcRect b="208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43971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МБОУ «СОШ №2 им. Г.Кравченко»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258204" cy="573841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Тема проекта:</a:t>
            </a:r>
            <a:endParaRPr lang="ru-RU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         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«Богатства, отданные людям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ru-RU" sz="4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Выполнил: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Бабченков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Олег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3 «а» класс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                     </a:t>
            </a: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                                                                                          </a:t>
            </a:r>
            <a:r>
              <a:rPr lang="ru-RU" sz="2600" dirty="0" smtClean="0"/>
              <a:t>г.Вуктыл</a:t>
            </a:r>
          </a:p>
          <a:p>
            <a:pPr>
              <a:buNone/>
            </a:pPr>
            <a:r>
              <a:rPr lang="ru-RU" sz="2600" dirty="0" smtClean="0"/>
              <a:t>                                                                                                                       Республика Коми</a:t>
            </a: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                                           </a:t>
            </a:r>
            <a:r>
              <a:rPr lang="ru-RU" sz="2600" dirty="0" smtClean="0"/>
              <a:t>                                                                            2015    </a:t>
            </a:r>
            <a:endParaRPr lang="ru-RU" sz="2600" dirty="0"/>
          </a:p>
        </p:txBody>
      </p:sp>
      <p:pic>
        <p:nvPicPr>
          <p:cNvPr id="4" name="Рисунок 3" descr="0a07ea47a34655c2d324cea609009ba4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348880"/>
            <a:ext cx="2857520" cy="2684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2-001-Fonvizin-Denis-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В годы Великой Отечественной войны были созданы военные училища для детей , чьи родители погибли на фронте.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/>
              <a:t>Училища </a:t>
            </a:r>
            <a:r>
              <a:rPr lang="ru-RU" dirty="0" smtClean="0"/>
              <a:t>получили имя А.В.Суворова.</a:t>
            </a:r>
            <a:endParaRPr lang="ru-RU" dirty="0"/>
          </a:p>
        </p:txBody>
      </p:sp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428792" y="5072074"/>
            <a:ext cx="142876" cy="92166"/>
          </a:xfrm>
          <a:prstGeom prst="rect">
            <a:avLst/>
          </a:prstGeom>
        </p:spPr>
      </p:pic>
      <p:pic>
        <p:nvPicPr>
          <p:cNvPr id="6" name="Рисунок 5" descr="110721-suvorov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2643182"/>
            <a:ext cx="4597041" cy="325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2-001-Fonvizin-Denis-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Работа над проектом была интересной.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/>
              <a:t>Я </a:t>
            </a:r>
            <a:r>
              <a:rPr lang="ru-RU" dirty="0" smtClean="0"/>
              <a:t>узнал много  о великом </a:t>
            </a:r>
            <a:r>
              <a:rPr lang="ru-RU" dirty="0" smtClean="0"/>
              <a:t>русском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</a:t>
            </a:r>
            <a:r>
              <a:rPr lang="ru-RU" dirty="0" smtClean="0"/>
              <a:t>  полководце </a:t>
            </a:r>
            <a:r>
              <a:rPr lang="ru-RU" dirty="0" smtClean="0"/>
              <a:t>А.В. Суворове.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/>
              <a:t>Считаю</a:t>
            </a:r>
            <a:r>
              <a:rPr lang="ru-RU" dirty="0" smtClean="0"/>
              <a:t>, что работа выполнена успешно.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3252612_large_y_e842f3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0002-001-Fonvizin-Denis-Ivanovi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V="1">
            <a:off x="0" y="6857999"/>
            <a:ext cx="60959" cy="4571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Благодарю за помощь и сотрудничество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маму,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Бабченкову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Лилию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Ильдусовну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 классного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руководителя,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Слободян Елену Анатольевну.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2-001-Fonvizin-Denis-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Источники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358246" cy="392909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hlinkClick r:id="rId3"/>
              </a:rPr>
              <a:t>http://knsuvorov.ru/etu_kli4ku_suvorov_prones_4ere_p.html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http://www.liveinternet.ru/users/4116242/post273891491/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http://www.liveinternet.ru/users/3876280/post196752912/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http://100.histrf.ru/commanders/suvorov-aleksandr-vasilevich/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http://function.mil.ru/news_page/person/more.htm?id=11746997@egNews</a:t>
            </a:r>
            <a:endParaRPr lang="ru-RU" dirty="0" smtClean="0"/>
          </a:p>
          <a:p>
            <a:r>
              <a:rPr lang="ru-RU" dirty="0" smtClean="0"/>
              <a:t>Все обо всех: Т.1</a:t>
            </a:r>
            <a:r>
              <a:rPr lang="en-US" dirty="0" smtClean="0"/>
              <a:t>/</a:t>
            </a:r>
            <a:r>
              <a:rPr lang="ru-RU" dirty="0" smtClean="0"/>
              <a:t>  </a:t>
            </a:r>
            <a:r>
              <a:rPr lang="ru-RU" dirty="0" err="1" smtClean="0"/>
              <a:t>Г.П.Шалаева</a:t>
            </a:r>
            <a:r>
              <a:rPr lang="ru-RU" dirty="0" smtClean="0"/>
              <a:t>, </a:t>
            </a:r>
            <a:r>
              <a:rPr lang="ru-RU" dirty="0" err="1" smtClean="0"/>
              <a:t>Л.В.Кашинская</a:t>
            </a:r>
            <a:r>
              <a:rPr lang="ru-RU" dirty="0" smtClean="0"/>
              <a:t> и др. – М.:АСТ,1996г.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2-001-Fonvizin-Denis-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Познакомиться с биографией </a:t>
            </a:r>
          </a:p>
          <a:p>
            <a:pPr>
              <a:buNone/>
            </a:pPr>
            <a:r>
              <a:rPr lang="ru-RU" sz="3600" dirty="0" smtClean="0"/>
              <a:t>    и узнать интересные факты </a:t>
            </a:r>
          </a:p>
          <a:p>
            <a:pPr>
              <a:buNone/>
            </a:pPr>
            <a:r>
              <a:rPr lang="ru-RU" sz="3600" dirty="0" smtClean="0"/>
              <a:t>    из жизни А.В. Суворова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2-001-Fonvizin-Denis-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/>
          <a:lstStyle/>
          <a:p>
            <a:r>
              <a:rPr lang="ru-RU" dirty="0" smtClean="0"/>
              <a:t>Найти информацию о жизни А.В. Суворова.</a:t>
            </a:r>
          </a:p>
          <a:p>
            <a:r>
              <a:rPr lang="ru-RU" dirty="0" smtClean="0"/>
              <a:t>Приготовить электронную презентацию о великом полководце. </a:t>
            </a:r>
          </a:p>
          <a:p>
            <a:r>
              <a:rPr lang="ru-RU" dirty="0" smtClean="0"/>
              <a:t>Познакомить одноклассников с биографией знаменитого человека.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2-001-Fonvizin-Denis-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28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Александр Васильевич Суворов </a:t>
            </a:r>
            <a:r>
              <a:rPr lang="ru-RU" dirty="0" smtClean="0"/>
              <a:t>–</a:t>
            </a:r>
            <a:br>
              <a:rPr lang="ru-RU" dirty="0" smtClean="0"/>
            </a:br>
            <a:r>
              <a:rPr lang="ru-RU" dirty="0" smtClean="0"/>
              <a:t>великий  русский полководец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466x10000_out_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1643050"/>
            <a:ext cx="6357982" cy="40719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86182" y="6072206"/>
            <a:ext cx="21980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1730-1800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2-001-Fonvizin-Denis-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Назван Александром в честь Александра Невского. Детство провел в деревне. Суворов рос слабым, часто болел. Отец готовил его на гражданскую службу.</a:t>
            </a:r>
            <a:endParaRPr lang="ru-RU" dirty="0"/>
          </a:p>
        </p:txBody>
      </p:sp>
      <p:pic>
        <p:nvPicPr>
          <p:cNvPr id="4" name="Рисунок 3" descr="etu_kli4ku_suvorov_prones_4ere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2857496"/>
            <a:ext cx="2731730" cy="3643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2-001-Fonvizin-Denis-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Суворов был единственным в русской армии полководцем, который прошёл путь от солдата до генералиссимуса.  Это звание  ему было присвоено в конце жизни. Он был также  единственным  военачальником, который  не проиграл ни одно сражение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1324705575_852-mussuvorova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 flipV="1">
            <a:off x="-4643502" y="4714883"/>
            <a:ext cx="666240" cy="316561"/>
          </a:xfrm>
          <a:prstGeom prst="rect">
            <a:avLst/>
          </a:prstGeom>
        </p:spPr>
      </p:pic>
      <p:pic>
        <p:nvPicPr>
          <p:cNvPr id="6" name="Рисунок 5" descr="d92a885190824357d9a5502e08774fd2bc5f6c1495425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3464160"/>
            <a:ext cx="2643206" cy="3095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2-001-Fonvizin-Denis-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58204" cy="6643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Суворов славился среди солдат своими привычками .Он был весьма нетребователен в быту. Каждое утро обливался холодной водой, спал на походной кровати под солдатским одеялом  и ел ту же пищу ,что и его солдаты. Говорили, что больше всего он любил гречневую кашу.</a:t>
            </a:r>
            <a:endParaRPr lang="ru-RU" sz="2800" dirty="0"/>
          </a:p>
        </p:txBody>
      </p:sp>
      <p:pic>
        <p:nvPicPr>
          <p:cNvPr id="4" name="Рисунок 3" descr="img4.jpg"/>
          <p:cNvPicPr>
            <a:picLocks noChangeAspect="1"/>
          </p:cNvPicPr>
          <p:nvPr/>
        </p:nvPicPr>
        <p:blipFill>
          <a:blip r:embed="rId3" cstate="print"/>
          <a:srcRect l="10156" t="19403" r="8984" b="1493"/>
          <a:stretch>
            <a:fillRect/>
          </a:stretch>
        </p:blipFill>
        <p:spPr>
          <a:xfrm>
            <a:off x="2428860" y="3643314"/>
            <a:ext cx="4415454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2-001-Fonvizin-Denis-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Суворов не жалел времени ,обучая своих солдат. До сих пор известны его знаменитые слова: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       « Тяжёло в учении -  легко в бою»,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которые стали поговоркой.</a:t>
            </a:r>
            <a:endParaRPr lang="ru-RU" dirty="0"/>
          </a:p>
        </p:txBody>
      </p:sp>
      <p:pic>
        <p:nvPicPr>
          <p:cNvPr id="4" name="Рисунок 3" descr="suvpict_02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2357430"/>
            <a:ext cx="3357586" cy="3188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2-001-Fonvizin-Denis-Ivanov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В годы Великой Отечественной войны был учрежден орден имени великого </a:t>
            </a:r>
            <a:r>
              <a:rPr lang="ru-RU" dirty="0" smtClean="0"/>
              <a:t>полководца. </a:t>
            </a:r>
            <a:r>
              <a:rPr lang="ru-RU" dirty="0" smtClean="0"/>
              <a:t>Его  вручали полководцам, которые выиграли крупные сражения.</a:t>
            </a:r>
            <a:endParaRPr lang="ru-RU" dirty="0"/>
          </a:p>
        </p:txBody>
      </p:sp>
      <p:pic>
        <p:nvPicPr>
          <p:cNvPr id="4" name="Рисунок 3" descr="bd26239851b1eff1c283a7273648a0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3143248"/>
            <a:ext cx="5924550" cy="2762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368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МБОУ «СОШ №2 им. Г.Кравченко»</vt:lpstr>
      <vt:lpstr>Цель проекта</vt:lpstr>
      <vt:lpstr>Задачи  проекта</vt:lpstr>
      <vt:lpstr>Александр Васильевич Суворов – великий  русский полководец </vt:lpstr>
      <vt:lpstr>Слайд 5</vt:lpstr>
      <vt:lpstr>Слайд 6</vt:lpstr>
      <vt:lpstr>Слайд 7</vt:lpstr>
      <vt:lpstr>Слайд 8</vt:lpstr>
      <vt:lpstr>Слайд 9</vt:lpstr>
      <vt:lpstr>Слайд 10</vt:lpstr>
      <vt:lpstr>Вывод:</vt:lpstr>
      <vt:lpstr>Слайд 12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Васильевич Суворов 1730-1800</dc:title>
  <dc:creator>Олег</dc:creator>
  <cp:lastModifiedBy>рп</cp:lastModifiedBy>
  <cp:revision>30</cp:revision>
  <dcterms:created xsi:type="dcterms:W3CDTF">2015-09-27T19:11:20Z</dcterms:created>
  <dcterms:modified xsi:type="dcterms:W3CDTF">2016-12-07T20:27:07Z</dcterms:modified>
</cp:coreProperties>
</file>