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61" r:id="rId4"/>
    <p:sldId id="267" r:id="rId5"/>
    <p:sldId id="268" r:id="rId6"/>
    <p:sldId id="275" r:id="rId7"/>
    <p:sldId id="262" r:id="rId8"/>
    <p:sldId id="263" r:id="rId9"/>
    <p:sldId id="264" r:id="rId10"/>
    <p:sldId id="269" r:id="rId11"/>
    <p:sldId id="270" r:id="rId12"/>
    <p:sldId id="273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08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92656_l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316835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Реферат к краеведческой конференции «Судьба России в судьбах земляков»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тему «Спортивная слава района»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Работу выполнила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ученица 6-го класса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Егорова Юлия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ьга\Desktop\92656_l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Следующий этап жизни связан с тренерской работой в женской команде мастеров «Спартак», «ТТУ» (Ленинград).«Спартак», руководимый Русланом </a:t>
            </a:r>
            <a:r>
              <a:rPr lang="ru-RU" dirty="0" err="1" smtClean="0"/>
              <a:t>Алиевичем</a:t>
            </a:r>
            <a:r>
              <a:rPr lang="ru-RU" dirty="0" smtClean="0"/>
              <a:t> и Ниной Ивановной </a:t>
            </a:r>
            <a:r>
              <a:rPr lang="ru-RU" dirty="0" err="1" smtClean="0"/>
              <a:t>Тхаркаховыми</a:t>
            </a:r>
            <a:r>
              <a:rPr lang="ru-RU" dirty="0" smtClean="0"/>
              <a:t>, стал двукратным обладателем Кубка СССР в 1976 и в 1977 годах.  Команда "Спартак" (Ленинград)  в 1978 переименована в ТТУ (Ленинград).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ольга\Desktop\92656_l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581128"/>
            <a:ext cx="9144000" cy="22768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Являясь в 1978 – 1980 годах  тренером дублирующего состава женской команды мастеров «ТТУ», Н.И. </a:t>
            </a:r>
            <a:r>
              <a:rPr lang="ru-RU" dirty="0" err="1" smtClean="0"/>
              <a:t>Тхаркахова</a:t>
            </a:r>
            <a:r>
              <a:rPr lang="ru-RU" dirty="0" smtClean="0"/>
              <a:t> выводит свою команду в чемпионате СССР на 2-е место.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img1.liveinternet.ru/images/attach/c/2/74/173/74173057_103.jpg"/>
          <p:cNvPicPr/>
          <p:nvPr/>
        </p:nvPicPr>
        <p:blipFill>
          <a:blip r:embed="rId3" cstate="print"/>
          <a:srcRect l="32450" t="6530" r="27950" b="48629"/>
          <a:stretch>
            <a:fillRect/>
          </a:stretch>
        </p:blipFill>
        <p:spPr bwMode="auto">
          <a:xfrm>
            <a:off x="395536" y="0"/>
            <a:ext cx="8316416" cy="46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ольга\Desktop\92656_l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4283968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С 1984 года в разные годы работала завучем, директором, тренером ДЮСШ «Спартак», тренером сборной школьников городов Ленинграда, Санкт-Петербурга. В 1995 г. сборная команда девушек Санкт-Петербурга под руководством  Н.И. </a:t>
            </a:r>
            <a:r>
              <a:rPr lang="ru-RU" dirty="0" err="1" smtClean="0"/>
              <a:t>Тхаркаховой</a:t>
            </a:r>
            <a:r>
              <a:rPr lang="ru-RU" dirty="0" smtClean="0"/>
              <a:t> заняла 3-е место на Спартакиаде в  Анапе.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www.ambal.ru/96204571031.jpg"/>
          <p:cNvPicPr/>
          <p:nvPr/>
        </p:nvPicPr>
        <p:blipFill>
          <a:blip r:embed="rId3" cstate="print"/>
          <a:srcRect l="42706" t="28543" r="4880"/>
          <a:stretch>
            <a:fillRect/>
          </a:stretch>
        </p:blipFill>
        <p:spPr bwMode="auto">
          <a:xfrm>
            <a:off x="4211960" y="548680"/>
            <a:ext cx="493204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ольга\Desktop\92656_l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4644008" cy="63093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Заслуженный тренер СССР подготовила 2-кратную чемпионку Европы среди молодежных команд, обладателя Кубка мира Анну Артамонову, чемпионок Европы по пляжному волейболу среди молодежных команд Анну и Екатерину Вороновых, чемпионку России по пляжному волейболу Юлию Веселову.</a:t>
            </a:r>
            <a:endParaRPr lang="ru-RU" dirty="0"/>
          </a:p>
        </p:txBody>
      </p:sp>
      <p:pic>
        <p:nvPicPr>
          <p:cNvPr id="4" name="Рисунок 3" descr="http://www.admobninsk.ru/netcat_files/Image/IMG_9586(1).jpg"/>
          <p:cNvPicPr/>
          <p:nvPr/>
        </p:nvPicPr>
        <p:blipFill>
          <a:blip r:embed="rId3" cstate="print"/>
          <a:srcRect t="14865" r="14495"/>
          <a:stretch>
            <a:fillRect/>
          </a:stretch>
        </p:blipFill>
        <p:spPr bwMode="auto">
          <a:xfrm>
            <a:off x="4427984" y="404664"/>
            <a:ext cx="439248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ольга\Desktop\92656_l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661249"/>
            <a:ext cx="9144000" cy="119675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В 2010   Нины Ивановны </a:t>
            </a:r>
            <a:r>
              <a:rPr lang="ru-RU" smtClean="0"/>
              <a:t>не стало… Но </a:t>
            </a:r>
            <a:r>
              <a:rPr lang="ru-RU" dirty="0" smtClean="0"/>
              <a:t>о ней помнят. Помнят люди, которые были рядом. Люди, в которых она воспитывала спортивный дух и стремление к победе </a:t>
            </a:r>
            <a:endParaRPr lang="ru-RU" dirty="0"/>
          </a:p>
        </p:txBody>
      </p:sp>
      <p:pic>
        <p:nvPicPr>
          <p:cNvPr id="4" name="Рисунок 3" descr="http://www.volley.kz/files/9926%D0%92%D0%BE%D0%BB.jpg"/>
          <p:cNvPicPr/>
          <p:nvPr/>
        </p:nvPicPr>
        <p:blipFill>
          <a:blip r:embed="rId3" cstate="print"/>
          <a:srcRect r="461" b="5981"/>
          <a:stretch>
            <a:fillRect/>
          </a:stretch>
        </p:blipFill>
        <p:spPr bwMode="auto">
          <a:xfrm>
            <a:off x="1475656" y="0"/>
            <a:ext cx="5976664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ьга\Desktop\92656_l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Актуальность работы состоит в обобщении материала о знаменитой волейболистке СССР.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Практическая значимость и новизна определяется сбором материала и дальнейшим использованием его во внеклассной и школьной работе.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ольга\Desktop\92656_l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170080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Родилась </a:t>
            </a:r>
            <a:r>
              <a:rPr lang="ru-RU" sz="2400" kern="1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Тхаркахова</a:t>
            </a:r>
            <a:r>
              <a:rPr lang="ru-RU" sz="2400" kern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 Нина Ивановна 27 апреля 1939 года в деревне </a:t>
            </a:r>
            <a:r>
              <a:rPr lang="ru-RU" sz="2400" kern="1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Рындино</a:t>
            </a:r>
            <a:r>
              <a:rPr lang="ru-RU" sz="2400" kern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 Холм-Жирковского района Смоленской области.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C:\Users\ЮЛИЯ\Desktop\tkharkakhova2.jpg"/>
          <p:cNvPicPr/>
          <p:nvPr/>
        </p:nvPicPr>
        <p:blipFill>
          <a:blip r:embed="rId3" cstate="print"/>
          <a:srcRect l="9130" t="8223" r="10985" b="8754"/>
          <a:stretch>
            <a:fillRect/>
          </a:stretch>
        </p:blipFill>
        <p:spPr bwMode="auto">
          <a:xfrm>
            <a:off x="2195736" y="980728"/>
            <a:ext cx="4896544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80526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В 1961 году будущий заслуженный тренер СССР окончила институт физической культуры им. П.Ф. Лесгафта</a:t>
            </a:r>
            <a:endParaRPr lang="ru-RU" sz="2800" dirty="0"/>
          </a:p>
        </p:txBody>
      </p:sp>
      <p:pic>
        <p:nvPicPr>
          <p:cNvPr id="5" name="Содержимое 4" descr="http://sportdoktor.ru/img_new.php?f=/netcat_files/196/267/h_7fb734406179beab8bda81efc512262e&amp;h=999999&amp;w=57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919008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/>
              <a:t>Начала свою спортивную карьеру Нина Ивановна в 1958 году в составе женской команды мастеров «Буревестник» (Ленинград). Эта  команда - участник чемпионатов СССР в 1950—1980 годах. Одна из сильнейших команд страны 1950-х—начала 1970-х годов. </a:t>
            </a:r>
            <a:endParaRPr lang="ru-RU" sz="2400" dirty="0"/>
          </a:p>
        </p:txBody>
      </p:sp>
      <p:pic>
        <p:nvPicPr>
          <p:cNvPr id="5" name="Содержимое 4" descr="http://www.volley.ru/data/images/90let/2_Pervenstvo_SSSR_1938.jpg"/>
          <p:cNvPicPr>
            <a:picLocks noGrp="1"/>
          </p:cNvPicPr>
          <p:nvPr>
            <p:ph idx="1"/>
          </p:nvPr>
        </p:nvPicPr>
        <p:blipFill>
          <a:blip r:embed="rId2" cstate="print"/>
          <a:srcRect b="4984"/>
          <a:stretch>
            <a:fillRect/>
          </a:stretch>
        </p:blipFill>
        <p:spPr bwMode="auto">
          <a:xfrm>
            <a:off x="0" y="0"/>
            <a:ext cx="914400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437112"/>
            <a:ext cx="9144000" cy="24208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С 1959 по 1960 год выступала в составе сборной команды города Ленинграда и стала чемпионкой II летней Спартакиады народов СССР, где  было установлено 12 рекордов Советского Союза, один рекорд Европы, 3 мировых рекорда. </a:t>
            </a:r>
          </a:p>
          <a:p>
            <a:endParaRPr lang="ru-RU" dirty="0"/>
          </a:p>
        </p:txBody>
      </p:sp>
      <p:pic>
        <p:nvPicPr>
          <p:cNvPr id="4" name="Рисунок 3" descr="http://img1.liveinternet.ru/images/attach/c/2/74/173/74173057_1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428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ольга\Desktop\92656_l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4544" y="0"/>
            <a:ext cx="6228184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В 1961 – 1967 годах </a:t>
            </a:r>
            <a:r>
              <a:rPr lang="ru-RU" dirty="0" err="1" smtClean="0"/>
              <a:t>Тхаркахова</a:t>
            </a:r>
            <a:r>
              <a:rPr lang="ru-RU" dirty="0" smtClean="0"/>
              <a:t> Нина Ивановна в составе женской команды мастеров «Динамо» (Краснодар), а в 1965 - 1967 годы - играющий тренер этой  команды.  С 1963 по 1975 годы </a:t>
            </a:r>
            <a:r>
              <a:rPr lang="ru-RU" dirty="0" err="1" smtClean="0"/>
              <a:t>динамовки</a:t>
            </a:r>
            <a:r>
              <a:rPr lang="ru-RU" dirty="0" smtClean="0"/>
              <a:t> неизменно будут представлять страну в Кубке европейских государств и много раз поднимутся на верхнюю ступеньку пьедестала почёта.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go3.imgsmail.ru/imgpreview?key=75faf2624b08a6b6&amp;mb=imgdb_preview_1006"/>
          <p:cNvPicPr/>
          <p:nvPr/>
        </p:nvPicPr>
        <p:blipFill>
          <a:blip r:embed="rId3" cstate="print"/>
          <a:srcRect l="10528" t="9945" r="11566" b="9136"/>
          <a:stretch>
            <a:fillRect/>
          </a:stretch>
        </p:blipFill>
        <p:spPr bwMode="auto">
          <a:xfrm>
            <a:off x="5796136" y="0"/>
            <a:ext cx="3347864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ьга\Desktop\92656_l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859216" cy="23328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	В течение четырнадцати лет (с 1967 по 1971)</a:t>
            </a:r>
            <a:r>
              <a:rPr lang="ru-RU" dirty="0" err="1" smtClean="0"/>
              <a:t>Тхаркахова</a:t>
            </a:r>
            <a:r>
              <a:rPr lang="ru-RU" dirty="0" smtClean="0"/>
              <a:t> Нина Ивановна работает тренером - преподавателем ДЮСШ спортклуба «Экран» (Ленинград)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ольга\Desktop\92656_l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132857"/>
            <a:ext cx="4392488" cy="4725144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	С 1971 по 1975 год Нина Ивановна </a:t>
            </a:r>
            <a:r>
              <a:rPr lang="ru-RU" dirty="0" err="1" smtClean="0"/>
              <a:t>Тхаркахова</a:t>
            </a:r>
            <a:r>
              <a:rPr lang="ru-RU" dirty="0" smtClean="0"/>
              <a:t> трудится тренером-преподавателем в прославленной спортивной школе «Юный динамовец» (Москва)</a:t>
            </a:r>
            <a:endParaRPr lang="ru-RU" dirty="0"/>
          </a:p>
        </p:txBody>
      </p:sp>
      <p:pic>
        <p:nvPicPr>
          <p:cNvPr id="4" name="Рисунок 3" descr="http://mgo-dynamo.ru/static/files/Images/logo_MGO_U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7" y="188640"/>
            <a:ext cx="4427984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117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Реферат к краеведческой конференции «Судьба России в судьбах земляков» на тему «Спортивная слава района»</vt:lpstr>
      <vt:lpstr> </vt:lpstr>
      <vt:lpstr>Родилась Тхаркахова Нина Ивановна 27 апреля 1939 года в деревне Рындино Холм-Жирковского района Смоленской области.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Реферат к краеведческой конференции «Судьба России в судьбах земляков» на тему «Спортивная слава района»</dc:title>
  <dc:creator>ЮЛИЯ</dc:creator>
  <cp:lastModifiedBy>ЮЛИЯ</cp:lastModifiedBy>
  <cp:revision>18</cp:revision>
  <dcterms:created xsi:type="dcterms:W3CDTF">2014-11-15T17:48:08Z</dcterms:created>
  <dcterms:modified xsi:type="dcterms:W3CDTF">2014-11-16T15:07:30Z</dcterms:modified>
</cp:coreProperties>
</file>