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avaiknam.ru/texts/1134/1133303/1133303_html_m4b3865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" y="1"/>
            <a:ext cx="9137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2348880"/>
            <a:ext cx="5112568" cy="2448272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9080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особая форма организации учебного материала.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43022" y="5445224"/>
            <a:ext cx="272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Выполнила воспитатель: </a:t>
            </a:r>
          </a:p>
          <a:p>
            <a:pPr algn="r"/>
            <a:r>
              <a:rPr lang="ru-RU" b="1" dirty="0" smtClean="0"/>
              <a:t>Баймяшкина Л.Н.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626785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48680"/>
            <a:ext cx="676875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дословном переводе с английского языка значит  «наколенная книга»  (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 –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колени,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 –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амодельная интерактивная папка;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аглядно-практический метод обучения;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собая форма организации учебного материала.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8856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48680"/>
            <a:ext cx="813690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одержит различную информацию;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пособствует развитию творчества и воображения;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ригоден к использованию одновременно группой детей;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бладает дидактическими свойствами;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вляется средством художественно-эстетического развития;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труктура и содержание доступна детям;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беспечивает игровую, познавательную, исследовательскую и творческую активность детей.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5590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74168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использования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помогает ребенку по своему желанию организовывать информацию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понять и запомнить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отличный способ для повторения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пройденного материала;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научится самостоятельно собирать и организовывать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информацию;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подойдет для занятий в группах, где одновременно обучаются дети разных возрастов.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700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908720"/>
            <a:ext cx="66967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изготовить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Определиться с темой. Можно брать «широкие» и «обобщающие» темы.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план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продумать содержание, чтобы полностью раскрыть тему.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макет. Игры размещаются на разных элементах: в кармашках, окошках, мини-книжках, конвертиках, карточках 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пазлах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334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2780928"/>
            <a:ext cx="4680520" cy="936104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76100"/>
              </a:avLst>
            </a:prstTxWarp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045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213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VIRT</dc:creator>
  <cp:lastModifiedBy>VIRT</cp:lastModifiedBy>
  <cp:revision>13</cp:revision>
  <dcterms:created xsi:type="dcterms:W3CDTF">2016-04-23T18:09:13Z</dcterms:created>
  <dcterms:modified xsi:type="dcterms:W3CDTF">2016-12-07T19:59:27Z</dcterms:modified>
</cp:coreProperties>
</file>