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76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E0D82-69EB-4DB9-A31B-4FD448BCAFE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6C4AF-7E93-4831-935A-652170BC43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290"/>
            <a:ext cx="7558118" cy="15716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«Детский сад     №97»</a:t>
            </a:r>
            <a:endParaRPr lang="ru-RU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857364"/>
            <a:ext cx="7215238" cy="5000636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  <a:sp3d extrusionH="57150">
              <a:bevelT w="38100" h="38100" prst="angle"/>
            </a:sp3d>
          </a:bodyPr>
          <a:lstStyle/>
          <a:p>
            <a:r>
              <a:rPr lang="ru-RU" b="1" dirty="0" smtClean="0"/>
              <a:t>Реализация образовательной области ПОЗНАНИЕ (ФЭМП) в соответствии с ФГОС ДО</a:t>
            </a:r>
          </a:p>
          <a:p>
            <a:endParaRPr lang="ru-RU" b="1" dirty="0" smtClean="0"/>
          </a:p>
          <a:p>
            <a:r>
              <a:rPr lang="ru-RU" sz="4000" b="1" dirty="0" smtClean="0">
                <a:solidFill>
                  <a:srgbClr val="CC0000"/>
                </a:solidFill>
              </a:rPr>
              <a:t>«Приключения Незнайки и его друзей»</a:t>
            </a:r>
          </a:p>
          <a:p>
            <a:r>
              <a:rPr lang="ru-RU" sz="2000" b="1" dirty="0" smtClean="0"/>
              <a:t>МЕТОДИЧЕСКОЕ ОБЕСПЕЧЕНИЕ НОД С ИСПОЛЬЗОВАНИЕМ ИКТ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dirty="0" smtClean="0"/>
              <a:t>                                                                  ВЫПОЛНИЛ: ВОСПИТАТЕЛЬ</a:t>
            </a:r>
          </a:p>
          <a:p>
            <a:r>
              <a:rPr lang="ru-RU" sz="2000" dirty="0" smtClean="0"/>
              <a:t>                                                                                             ПЕДЮРА О. В.</a:t>
            </a:r>
          </a:p>
          <a:p>
            <a:r>
              <a:rPr lang="ru-RU" sz="2000" dirty="0" smtClean="0"/>
              <a:t>2016 г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88388"/>
            <a:ext cx="7886700" cy="1325563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Д/И «ВОЛШЕБНЫЕ ВАГОНЫ»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28" y="928670"/>
            <a:ext cx="3886200" cy="564360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Сосчитайте вагоны  в поезде.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Каким по порядку стоит жёлтый вагон, какого цвета 3 вагон?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Какой по порядку вагон находится между розовым и красным?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какие фигуры похожи наши вагончики? (на прямоугольники)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Сколько сторон у прямоугольника? (4 стороны)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Сколько углов у прямоугольника?(4 угла)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Какая еще фигура имеют 4 угла? (квадрат)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одним словом можно назвать эти фигуры?(четырехугольник)</a:t>
            </a:r>
          </a:p>
          <a:p>
            <a:pPr>
              <a:buFont typeface="Wingdings" pitchFamily="2" charset="2"/>
              <a:buChar char="v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Содержимое 25" descr="IMG_15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28728" y="3929066"/>
            <a:ext cx="3571901" cy="2428892"/>
          </a:xfrm>
          <a:prstGeom prst="round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Рисунок 43" descr="IMG_15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000108"/>
            <a:ext cx="3571900" cy="2571768"/>
          </a:xfrm>
          <a:prstGeom prst="round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50625" l="25313" r="76875">
                        <a14:foregroundMark x1="41250" y1="20000" x2="27500" y2="28542"/>
                        <a14:foregroundMark x1="37813" y1="29375" x2="41563" y2="32708"/>
                        <a14:foregroundMark x1="44375" y1="28750" x2="40625" y2="33125"/>
                        <a14:foregroundMark x1="54375" y1="27083" x2="62500" y2="31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350" y="3434359"/>
            <a:ext cx="2358209" cy="2736304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509" y="0"/>
            <a:ext cx="7886700" cy="13255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Д/И «ИЗМЕРЬ ЛЕНТУ»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86260" y="908720"/>
            <a:ext cx="3929090" cy="54292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из какой ленты получиться большой,  пышный бант, а из какой – маленький?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сделать?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(наложить одну ленту на другую)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узнать длину красной ленты? (надо измерить)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как мы можем измерить? (на глаз, линейкой)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мы сейчас сделали с помощью мерки? (измеряли длину ленты)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Сколько нам понадобилось мерок? (две мерки- палочки)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Сколько всего фишек?(четыре фишки)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Чему равна длина ленты? (двум меркам)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MG_15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37" y="977854"/>
            <a:ext cx="3357586" cy="2643206"/>
          </a:xfrm>
          <a:prstGeom prst="round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819252"/>
            <a:ext cx="3603567" cy="2518756"/>
          </a:xfrm>
          <a:prstGeom prst="round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50625" l="25313" r="76875">
                        <a14:foregroundMark x1="41250" y1="20000" x2="27500" y2="28542"/>
                        <a14:foregroundMark x1="37813" y1="29375" x2="41563" y2="32708"/>
                        <a14:foregroundMark x1="44375" y1="28750" x2="40625" y2="33125"/>
                        <a14:foregroundMark x1="54375" y1="27083" x2="62500" y2="31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38092"/>
            <a:ext cx="2232248" cy="27363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50625" l="25313" r="76875">
                        <a14:foregroundMark x1="41250" y1="20000" x2="27500" y2="28542"/>
                        <a14:foregroundMark x1="37813" y1="29375" x2="41563" y2="32708"/>
                        <a14:foregroundMark x1="44375" y1="28750" x2="40625" y2="33125"/>
                        <a14:foregroundMark x1="54375" y1="27083" x2="62500" y2="31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253329"/>
            <a:ext cx="2232248" cy="2736304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77728"/>
            <a:ext cx="7886700" cy="13255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Д/И «СОЕДИНИ ЦИФРЫ»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15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29150" y="3861048"/>
            <a:ext cx="3714776" cy="2585007"/>
          </a:xfrm>
          <a:prstGeom prst="round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Карточки-схемы с цифрами от 1 до 10 и точками;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Соединение цифр по порядку;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получилось?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G_15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8292" y="1448626"/>
            <a:ext cx="3786196" cy="3000396"/>
          </a:xfrm>
          <a:prstGeom prst="round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267" y="120666"/>
            <a:ext cx="7015184" cy="13255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Д/И «ЛАБИРИНТ»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15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3935472"/>
            <a:ext cx="3443312" cy="2643206"/>
          </a:xfrm>
          <a:prstGeom prst="round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214422"/>
            <a:ext cx="3886200" cy="35004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Выполняют под диктовку воспитателя задания: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три клеточки вверх,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пять клеточек  вправо,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одну клеточку вверх,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две клеточки вправо,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четыре клеточки вверх, 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две клеточки влево,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три клеточки вверх, </a:t>
            </a:r>
          </a:p>
          <a:p>
            <a:pPr lvl="1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 семь клеточек вправо.</a:t>
            </a:r>
          </a:p>
          <a:p>
            <a:pPr lvl="1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G_15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25" y="1214422"/>
            <a:ext cx="3500430" cy="2571768"/>
          </a:xfrm>
          <a:prstGeom prst="round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69661" y="1221495"/>
            <a:ext cx="7772400" cy="2387600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  <a:sp3d extrusionH="57150">
              <a:bevelT w="38100" h="38100" prst="angle"/>
            </a:sp3d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20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86700" cy="13255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  ОБРАЗОВАТЕЛЬНАЯ ОБЛАСТЬ</a:t>
            </a:r>
            <a:br>
              <a:rPr lang="ru-RU" sz="3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«ПОЗНАВАТЕЛЬНОЕ РАЗВИТИЕ»</a:t>
            </a:r>
            <a:endParaRPr lang="ru-RU" sz="30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980728"/>
            <a:ext cx="7643866" cy="394209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 предполагает развитие 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 (форме, цвете, размере, материале, звучании, ритме, темпе, количестве, числе, части и целом, пространстве и времени, причинах и следствиях т.д.)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571480"/>
            <a:ext cx="7886700" cy="1325563"/>
          </a:xfrm>
        </p:spPr>
        <p:txBody>
          <a:bodyPr>
            <a:normAutofit/>
          </a:bodyPr>
          <a:lstStyle/>
          <a:p>
            <a:pPr algn="just"/>
            <a:r>
              <a:rPr lang="ru-RU" sz="3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30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357290" y="571480"/>
            <a:ext cx="7158060" cy="5605483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ЦЕЛИ И ЗАДАЧИ:</a:t>
            </a:r>
            <a:br>
              <a:rPr lang="ru-RU" sz="3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ФЭМП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представлений;</a:t>
            </a:r>
          </a:p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об основных свойствах и отношениях объектов окружающего мира: форме, цвете, размере, количестве, числе, части и целом, пространстве и времени.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00108"/>
            <a:ext cx="7886700" cy="13255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СТАРШАЯ ГРУППА(от 5 до 6 лет)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И СЧЕТ</a:t>
            </a:r>
            <a:endParaRPr lang="ru-RU" sz="32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714621"/>
            <a:ext cx="7158060" cy="235745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Учить создавать множества;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Учить считать до 10;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Совершенствовать умение считать в прямом и обратном порядке (в пределах 10).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  <a:endParaRPr lang="ru-RU" sz="32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825625"/>
            <a:ext cx="7158060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 Учить устанавливать размерные отношения между предметами разной длины (высоты, ширины или толщены): систематизировать предметы- в возрастающем или убывающем порядке по величине;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 Сравнивать два предмета по величине (длине, ширине, высоте) опосредованно – с помощью третьего (условной меры), равного одному из сравниваемых предметов;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 Развивать глазомер, умение находить предметы длиннее (короче), выше (ниже), шире (уже), толще (тоньше) образца и равные ему;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 Формировать понятие о том, что предмет (лист бумаги, лента квадрат и </a:t>
            </a:r>
            <a:r>
              <a:rPr lang="ru-RU" sz="2000" b="1" dirty="0" err="1" smtClean="0"/>
              <a:t>тд</a:t>
            </a:r>
            <a:r>
              <a:rPr lang="ru-RU" sz="2000" b="1" dirty="0" smtClean="0"/>
              <a:t>.) можно разделить на несколько равных частей.</a:t>
            </a:r>
            <a:endParaRPr lang="ru-RU" sz="2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086622" cy="1325563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3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ФОРМА:</a:t>
            </a:r>
            <a:endParaRPr lang="ru-RU" sz="30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825625"/>
            <a:ext cx="7086622" cy="435133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Развивать представления детей о геометрических фигурах: прямоугольнике, квадрате,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 выделять особые признаки фигур с помощью зрительного и осязательно-двигательного анализатора (наличие или отсутствие углов, устойчивость, подвижность и т.д.);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Знакомить детей с четырехугольником. Учить различать и называть его элементы: стороны и углы;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о размерах геометрических фигур.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85794"/>
            <a:ext cx="7015184" cy="1325563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3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ОРИЕНТИРОВКА В ПРОСТРАНСТВЕ:</a:t>
            </a:r>
            <a:endParaRPr lang="ru-RU" sz="30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714620"/>
            <a:ext cx="7086622" cy="4351338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Развивать умения определять пространственные 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направления от себя, двигаться в заданном направлении 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(вперед – назад, направо – налево, вверх – вниз);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35444"/>
            <a:ext cx="7015184" cy="98645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«ПРИКЛЮЧЕНИЯ НЕЗНАЙКИ </a:t>
            </a:r>
            <a:b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И ЕГО ДРУЗЕЙ»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14422"/>
            <a:ext cx="7086622" cy="4929222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v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7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Дать представление о четырехугольнике: подвести к пониманию того, что квадрат и прямоугольник являются разновидностями четырехугольника.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Учить измерять объекты с помощью условной мерки - палочки Кюизенера. Формировать представление о зависимости результата измерения от величины мерки;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Совершенствовать умение считать в прямом порядке (в пределах 10).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Продолжать учить ориентироваться на плоскости листа в клетку, находить верхний, нижний, правый и левый углы;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Развивать умение декодировать информацию о свойствах предметов.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Закрепить знание последовательности дней недели.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Способствовать логическому мышлению, вниманию дошкольников.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Воспитывать чувство взаимопомощи, доброжелательности, отзывчивость, желание  помочь героям в трудную минуту;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Формировать у детей навык самоконтроля, самооценки.</a:t>
            </a:r>
          </a:p>
          <a:p>
            <a:pPr algn="just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32656"/>
            <a:ext cx="7015184" cy="1214446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  <a:sp3d extrusionH="57150">
              <a:bevelT w="38100" h="38100" prst="angle"/>
            </a:sp3d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«ПРИКЛЮЧЕНИЯ НЕЗНАЙКИ </a:t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И ЕГО ДРУЗЕЙ»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000240"/>
            <a:ext cx="7086622" cy="435133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МАТЕРИАЛ: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Письмо о помощи от Незнайки из Цветочного города.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Изображения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для магнитной доски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Шпунтик, Винтик, Торопыш, Знайка, Кнопа, Мушка для магнитной доски.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Набор «Палочки Кюизенера» на каждого ребёнка.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Две полоски  бумаги 20 на 4 см и 9 на 2 см на каждого ребёнка.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Карточки с зашифрованными изображениями предметов .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42852"/>
            <a:ext cx="8929718" cy="6572296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86</Template>
  <TotalTime>1164</TotalTime>
  <Words>707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173</vt:lpstr>
      <vt:lpstr>Муниципальное Бюджетное Дошкольное Образовательное учреждение  «Детский сад     №97»</vt:lpstr>
      <vt:lpstr>     ОБРАЗОВАТЕЛЬНАЯ ОБЛАСТЬ «ПОЗНАВАТЕЛЬНОЕ РАЗВИТИЕ»</vt:lpstr>
      <vt:lpstr>     </vt:lpstr>
      <vt:lpstr>СТАРШАЯ ГРУППА(от 5 до 6 лет) КОЛИЧЕСТВО И СЧЕТ</vt:lpstr>
      <vt:lpstr>ВЕЛИЧИНА</vt:lpstr>
      <vt:lpstr>                         ФОРМА:</vt:lpstr>
      <vt:lpstr>ОРИЕНТИРОВКА В ПРОСТРАНСТВЕ:</vt:lpstr>
      <vt:lpstr>      «ПРИКЛЮЧЕНИЯ НЕЗНАЙКИ                          И ЕГО ДРУЗЕЙ»</vt:lpstr>
      <vt:lpstr> «ПРИКЛЮЧЕНИЯ НЕЗНАЙКИ                          И ЕГО ДРУЗЕЙ»</vt:lpstr>
      <vt:lpstr> Д/И «ВОЛШЕБНЫЕ ВАГОНЫ»</vt:lpstr>
      <vt:lpstr>Д/И «ИЗМЕРЬ ЛЕНТУ»</vt:lpstr>
      <vt:lpstr> Д/И «СОЕДИНИ ЦИФРЫ»</vt:lpstr>
      <vt:lpstr>Д/И «ЛАБИРИНТ»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105</cp:revision>
  <dcterms:created xsi:type="dcterms:W3CDTF">2016-02-03T07:26:04Z</dcterms:created>
  <dcterms:modified xsi:type="dcterms:W3CDTF">2016-12-07T06:56:01Z</dcterms:modified>
</cp:coreProperties>
</file>