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8" r:id="rId13"/>
    <p:sldId id="269" r:id="rId14"/>
    <p:sldId id="271" r:id="rId15"/>
    <p:sldId id="276" r:id="rId16"/>
    <p:sldId id="277" r:id="rId17"/>
    <p:sldId id="278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17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l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61001959_izobrazitelnoe-iskusstv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28604"/>
            <a:ext cx="7715304" cy="5857916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4"/>
            <a:ext cx="9144000" cy="6748272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25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8786874" cy="6500858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35f5fbb9a04c4a0cc38f4056d8a45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3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929594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Роза - гөлчәчәк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_b23ab_22b73192_X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797" b="3797"/>
          <a:stretch>
            <a:fillRect/>
          </a:stretch>
        </p:blipFill>
        <p:spPr>
          <a:xfrm>
            <a:off x="285720" y="214290"/>
            <a:ext cx="6234114" cy="6357982"/>
          </a:xfr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Акчәчәк  -  ромашкалар</a:t>
            </a:r>
            <a:endParaRPr lang="ru-RU" dirty="0"/>
          </a:p>
        </p:txBody>
      </p:sp>
      <p:pic>
        <p:nvPicPr>
          <p:cNvPr id="5" name="Рисунок 4" descr="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418" r="9418"/>
          <a:stretch>
            <a:fillRect/>
          </a:stretch>
        </p:blipFill>
        <p:spPr>
          <a:xfrm>
            <a:off x="357158" y="357166"/>
            <a:ext cx="6119842" cy="6215106"/>
          </a:xfr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atyurmort-s-ovoschami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429520" cy="3429000"/>
          </a:xfrm>
          <a:prstGeom prst="rect">
            <a:avLst/>
          </a:prstGeom>
        </p:spPr>
      </p:pic>
      <p:pic>
        <p:nvPicPr>
          <p:cNvPr id="3" name="Рисунок 2" descr="325488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3571876"/>
            <a:ext cx="7358082" cy="3214686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24____128_7x145-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500858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a60s7f7fuc379hc519d2mss27bc8dd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image_9637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286808" cy="6215105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3-023-ZHanry-iskusst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643998" cy="642942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8715436" cy="6357982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4786346" cy="3214710"/>
          </a:xfrm>
          <a:prstGeom prst="rect">
            <a:avLst/>
          </a:prstGeom>
        </p:spPr>
      </p:pic>
      <p:pic>
        <p:nvPicPr>
          <p:cNvPr id="3" name="Рисунок 2" descr="83172023_______________________________188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3500438"/>
            <a:ext cx="5087941" cy="3188372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</TotalTime>
  <Words>6</Words>
  <PresentationFormat>Экран (4:3)</PresentationFormat>
  <Paragraphs>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Роза - гөлчәчәк </vt:lpstr>
      <vt:lpstr>Акчәчәк  -  ромашкалар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Ришат</dc:creator>
  <cp:lastModifiedBy>МАДОУ 100</cp:lastModifiedBy>
  <cp:revision>15</cp:revision>
  <dcterms:created xsi:type="dcterms:W3CDTF">2016-09-27T19:03:58Z</dcterms:created>
  <dcterms:modified xsi:type="dcterms:W3CDTF">2016-10-02T18:26:44Z</dcterms:modified>
</cp:coreProperties>
</file>