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8" r:id="rId9"/>
    <p:sldId id="267" r:id="rId10"/>
    <p:sldId id="269" r:id="rId11"/>
    <p:sldId id="270" r:id="rId12"/>
    <p:sldId id="272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5CB6A-A9F7-4D16-95BA-74E74014A743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60859-21EE-48C3-BBC1-52AD077608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yakako.ru/uploads/posts/2009-09/1251775621_priroda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6466" cy="72866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7859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  <a:b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«Снегири – гости зимы»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/подготовительная группа/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5000636"/>
            <a:ext cx="5715040" cy="1857364"/>
          </a:xfrm>
        </p:spPr>
        <p:txBody>
          <a:bodyPr>
            <a:normAutofit fontScale="92500"/>
          </a:bodyPr>
          <a:lstStyle/>
          <a:p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высшей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Цветкова Ирина Юрьевна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аша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аша\Desktop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 снегирем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131155_html_m11d1a56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8813" y="1600200"/>
            <a:ext cx="4706374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12168_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785" y="1362850"/>
            <a:ext cx="5066545" cy="506654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radiopmr.org/upload/medialibrary/4ff/rias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5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svitppt.com.ua/images/28/27254/770/im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163504" cy="536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2-01-28-13-45-44-0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428736"/>
            <a:ext cx="7476799" cy="49720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ello_html_m9a2f0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6771169" cy="490063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170864_lar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1" y="1428736"/>
            <a:ext cx="7003623" cy="50720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3170864_lar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643569" y="384086"/>
            <a:ext cx="2428892" cy="1759030"/>
          </a:xfrm>
          <a:prstGeom prst="rect">
            <a:avLst/>
          </a:prstGeom>
        </p:spPr>
      </p:pic>
      <p:pic>
        <p:nvPicPr>
          <p:cNvPr id="3" name="Picture 2" descr="http://svitppt.com.ua/images/28/27254/770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446"/>
            <a:ext cx="2478664" cy="1857388"/>
          </a:xfrm>
          <a:prstGeom prst="rect">
            <a:avLst/>
          </a:prstGeom>
          <a:noFill/>
        </p:spPr>
      </p:pic>
      <p:pic>
        <p:nvPicPr>
          <p:cNvPr id="4" name="Содержимое 3" descr="2012-01-28-13-45-44-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85861" y="2786058"/>
            <a:ext cx="2470788" cy="1643074"/>
          </a:xfrm>
          <a:prstGeom prst="rect">
            <a:avLst/>
          </a:prstGeom>
        </p:spPr>
      </p:pic>
      <p:pic>
        <p:nvPicPr>
          <p:cNvPr id="16386" name="Picture 2" descr="C:\Users\Саша\Desktop\911495ddba4fac0aa80dc7b60f92b27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00042"/>
            <a:ext cx="2286016" cy="2010118"/>
          </a:xfrm>
          <a:prstGeom prst="rect">
            <a:avLst/>
          </a:prstGeom>
          <a:noFill/>
        </p:spPr>
      </p:pic>
      <p:pic>
        <p:nvPicPr>
          <p:cNvPr id="16387" name="Picture 3" descr="C:\Users\Саша\Desktop\ais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929198"/>
            <a:ext cx="2286016" cy="1714513"/>
          </a:xfrm>
          <a:prstGeom prst="rect">
            <a:avLst/>
          </a:prstGeom>
          <a:noFill/>
        </p:spPr>
      </p:pic>
      <p:pic>
        <p:nvPicPr>
          <p:cNvPr id="16388" name="Picture 4" descr="C:\Users\Саша\Desktop\skvore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357430"/>
            <a:ext cx="2405066" cy="2405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аша\Desktop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аша\Desktop\0009-009-Zimnie-go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21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Непосредственно образовательная деятельность «Снегири – гости зимы» /подготовительная группа/</vt:lpstr>
      <vt:lpstr>Слайд 2</vt:lpstr>
      <vt:lpstr>ВОРОБЕЙ</vt:lpstr>
      <vt:lpstr>СОРОКА</vt:lpstr>
      <vt:lpstr>ВОРОНА</vt:lpstr>
      <vt:lpstr>КЛЕСТ</vt:lpstr>
      <vt:lpstr>Слайд 7</vt:lpstr>
      <vt:lpstr>Слайд 8</vt:lpstr>
      <vt:lpstr>Слайд 9</vt:lpstr>
      <vt:lpstr>Слайд 10</vt:lpstr>
      <vt:lpstr>Слайд 11</vt:lpstr>
      <vt:lpstr>Физминутка со снегирем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 «Снегири – гости зимы» /подготовительная группа/</dc:title>
  <dc:creator>Саша</dc:creator>
  <cp:lastModifiedBy>Саша</cp:lastModifiedBy>
  <cp:revision>7</cp:revision>
  <dcterms:created xsi:type="dcterms:W3CDTF">2015-11-01T19:51:01Z</dcterms:created>
  <dcterms:modified xsi:type="dcterms:W3CDTF">2016-12-06T22:02:20Z</dcterms:modified>
</cp:coreProperties>
</file>