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7" r:id="rId2"/>
    <p:sldId id="259" r:id="rId3"/>
    <p:sldId id="260" r:id="rId4"/>
    <p:sldId id="261" r:id="rId5"/>
    <p:sldId id="262" r:id="rId6"/>
    <p:sldId id="263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1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12/7/2016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12/7/2016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12/7/2016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12/7/2016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18454" y="1007390"/>
            <a:ext cx="11086159" cy="376999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8000" dirty="0" smtClean="0"/>
              <a:t>«О весна, без конца и без краю…»</a:t>
            </a:r>
            <a:r>
              <a:rPr lang="ru-RU" sz="8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sz="8000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sz="8000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8000" dirty="0" smtClean="0">
                <a:solidFill>
                  <a:schemeClr val="accent5">
                    <a:lumMod val="75000"/>
                  </a:schemeClr>
                </a:solidFill>
              </a:rPr>
              <a:t>Как </a:t>
            </a:r>
            <a:r>
              <a:rPr lang="ru-RU" sz="8000" dirty="0">
                <a:solidFill>
                  <a:schemeClr val="accent5">
                    <a:lumMod val="75000"/>
                  </a:schemeClr>
                </a:solidFill>
              </a:rPr>
              <a:t>приходит </a:t>
            </a:r>
            <a:r>
              <a:rPr lang="ru-RU" sz="8000" dirty="0" smtClean="0">
                <a:solidFill>
                  <a:schemeClr val="accent5">
                    <a:lumMod val="75000"/>
                  </a:schemeClr>
                </a:solidFill>
              </a:rPr>
              <a:t>весна?</a:t>
            </a:r>
            <a:br>
              <a:rPr lang="ru-RU" sz="8000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8000" dirty="0" smtClean="0">
                <a:solidFill>
                  <a:schemeClr val="accent5">
                    <a:lumMod val="75000"/>
                  </a:schemeClr>
                </a:solidFill>
              </a:rPr>
              <a:t>Часть1.</a:t>
            </a:r>
            <a:endParaRPr lang="ru-RU" sz="8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542739"/>
          </a:xfrm>
        </p:spPr>
        <p:txBody>
          <a:bodyPr>
            <a:normAutofit fontScale="32500" lnSpcReduction="20000"/>
          </a:bodyPr>
          <a:lstStyle/>
          <a:p>
            <a:pPr algn="r"/>
            <a:r>
              <a:rPr lang="ru-RU" sz="6000" dirty="0" smtClean="0">
                <a:solidFill>
                  <a:schemeClr val="accent5">
                    <a:lumMod val="75000"/>
                  </a:schemeClr>
                </a:solidFill>
              </a:rPr>
              <a:t>Подготовила: Власова И.М.</a:t>
            </a:r>
          </a:p>
          <a:p>
            <a:pPr algn="r"/>
            <a:r>
              <a:rPr lang="ru-RU" sz="6000" dirty="0" smtClean="0">
                <a:solidFill>
                  <a:schemeClr val="accent5">
                    <a:lumMod val="75000"/>
                  </a:schemeClr>
                </a:solidFill>
              </a:rPr>
              <a:t> учитель начальных классов</a:t>
            </a:r>
          </a:p>
          <a:p>
            <a:pPr algn="r"/>
            <a:r>
              <a:rPr lang="ru-RU" sz="6000" dirty="0" smtClean="0">
                <a:solidFill>
                  <a:schemeClr val="accent5">
                    <a:lumMod val="75000"/>
                  </a:schemeClr>
                </a:solidFill>
              </a:rPr>
              <a:t> школы-интерната №3 ОАО «РЖД»</a:t>
            </a:r>
          </a:p>
          <a:p>
            <a:pPr algn="r"/>
            <a:r>
              <a:rPr lang="ru-RU" sz="6000" dirty="0" smtClean="0">
                <a:solidFill>
                  <a:schemeClr val="accent5">
                    <a:lumMod val="75000"/>
                  </a:schemeClr>
                </a:solidFill>
              </a:rPr>
              <a:t> г. Ртищево, Саратовской области.</a:t>
            </a:r>
            <a:endParaRPr lang="ru-RU" sz="6000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5047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2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2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2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2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2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2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2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2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2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9797" y="294468"/>
            <a:ext cx="10182386" cy="1610532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Пришла, улыбнулась- утихли метели,</a:t>
            </a:r>
            <a:endParaRPr lang="ru-RU" sz="4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7837" y="914400"/>
            <a:ext cx="10554346" cy="5943600"/>
          </a:xfrm>
        </p:spPr>
      </p:pic>
    </p:spTree>
    <p:extLst>
      <p:ext uri="{BB962C8B-B14F-4D97-AF65-F5344CB8AC3E}">
        <p14:creationId xmlns:p14="http://schemas.microsoft.com/office/powerpoint/2010/main" val="1046318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20313" y="278969"/>
            <a:ext cx="10321870" cy="1626031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Позванивать стал колокольчик капели.</a:t>
            </a:r>
            <a:endParaRPr lang="ru-RU" sz="4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02238" y="867905"/>
            <a:ext cx="9376474" cy="5749871"/>
          </a:xfrm>
        </p:spPr>
      </p:pic>
    </p:spTree>
    <p:extLst>
      <p:ext uri="{BB962C8B-B14F-4D97-AF65-F5344CB8AC3E}">
        <p14:creationId xmlns:p14="http://schemas.microsoft.com/office/powerpoint/2010/main" val="972752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3817" y="340963"/>
            <a:ext cx="10275376" cy="1564037"/>
          </a:xfrm>
        </p:spPr>
        <p:txBody>
          <a:bodyPr>
            <a:normAutofit/>
          </a:bodyPr>
          <a:lstStyle/>
          <a:p>
            <a:r>
              <a:rPr lang="ru-RU" sz="4000" dirty="0" smtClean="0"/>
              <a:t>Река пробудилась, растаяли льды,</a:t>
            </a:r>
            <a:endParaRPr lang="ru-RU" sz="4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89696" y="1038225"/>
            <a:ext cx="9020012" cy="5610548"/>
          </a:xfrm>
        </p:spPr>
      </p:pic>
    </p:spTree>
    <p:extLst>
      <p:ext uri="{BB962C8B-B14F-4D97-AF65-F5344CB8AC3E}">
        <p14:creationId xmlns:p14="http://schemas.microsoft.com/office/powerpoint/2010/main" val="1514197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35811" y="356461"/>
            <a:ext cx="10213382" cy="1548539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Наряд белоснежный надели сады.</a:t>
            </a:r>
            <a:endParaRPr lang="ru-RU" sz="4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03716" y="991891"/>
            <a:ext cx="9345478" cy="5579389"/>
          </a:xfrm>
        </p:spPr>
      </p:pic>
    </p:spTree>
    <p:extLst>
      <p:ext uri="{BB962C8B-B14F-4D97-AF65-F5344CB8AC3E}">
        <p14:creationId xmlns:p14="http://schemas.microsoft.com/office/powerpoint/2010/main" val="3585463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04815" y="201478"/>
            <a:ext cx="10321870" cy="1703522"/>
          </a:xfrm>
        </p:spPr>
        <p:txBody>
          <a:bodyPr/>
          <a:lstStyle/>
          <a:p>
            <a:r>
              <a:rPr lang="ru-RU" dirty="0" smtClean="0"/>
              <a:t>Движенья полна. А зовут её … 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5517" t="-8359"/>
          <a:stretch/>
        </p:blipFill>
        <p:spPr>
          <a:xfrm>
            <a:off x="1239864" y="371959"/>
            <a:ext cx="10569844" cy="6106333"/>
          </a:xfrm>
        </p:spPr>
      </p:pic>
    </p:spTree>
    <p:extLst>
      <p:ext uri="{BB962C8B-B14F-4D97-AF65-F5344CB8AC3E}">
        <p14:creationId xmlns:p14="http://schemas.microsoft.com/office/powerpoint/2010/main" val="2339393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5</TotalTime>
  <Words>64</Words>
  <Application>Microsoft Office PowerPoint</Application>
  <PresentationFormat>Широкоэкранный</PresentationFormat>
  <Paragraphs>10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Century Gothic</vt:lpstr>
      <vt:lpstr>Wingdings 3</vt:lpstr>
      <vt:lpstr>Легкий дым</vt:lpstr>
      <vt:lpstr>«О весна, без конца и без краю…»  Как приходит весна? Часть1.</vt:lpstr>
      <vt:lpstr>Пришла, улыбнулась- утихли метели,</vt:lpstr>
      <vt:lpstr>Позванивать стал колокольчик капели.</vt:lpstr>
      <vt:lpstr>Река пробудилась, растаяли льды,</vt:lpstr>
      <vt:lpstr>Наряд белоснежный надели сады.</vt:lpstr>
      <vt:lpstr>Движенья полна. А зовут её …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«О весна, без конца и без краю…»  Как приходит весна? </dc:title>
  <dc:creator>User</dc:creator>
  <cp:lastModifiedBy>User</cp:lastModifiedBy>
  <cp:revision>2</cp:revision>
  <dcterms:created xsi:type="dcterms:W3CDTF">2016-12-07T17:21:56Z</dcterms:created>
  <dcterms:modified xsi:type="dcterms:W3CDTF">2016-12-07T17:27:51Z</dcterms:modified>
</cp:coreProperties>
</file>