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8454" y="1007390"/>
            <a:ext cx="11086159" cy="376999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/>
              <a:t>«О весна, без конца и без краю…»</a:t>
            </a:r>
            <a:r>
              <a:rPr lang="ru-RU" sz="8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Как </a:t>
            </a:r>
            <a:r>
              <a:rPr lang="ru-RU" sz="8000" dirty="0">
                <a:solidFill>
                  <a:schemeClr val="accent5">
                    <a:lumMod val="75000"/>
                  </a:schemeClr>
                </a:solidFill>
              </a:rPr>
              <a:t>приходит </a:t>
            </a: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весна?</a:t>
            </a:r>
            <a:b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Часть 3.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542739"/>
          </a:xfrm>
        </p:spPr>
        <p:txBody>
          <a:bodyPr>
            <a:normAutofit fontScale="32500" lnSpcReduction="20000"/>
          </a:bodyPr>
          <a:lstStyle/>
          <a:p>
            <a:pPr algn="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Подготовила: </a:t>
            </a:r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Власова И.М.</a:t>
            </a:r>
          </a:p>
          <a:p>
            <a:pPr algn="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 учитель начальных классов</a:t>
            </a:r>
          </a:p>
          <a:p>
            <a:pPr algn="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 школы-интерната №3 ОАО «РЖД»</a:t>
            </a:r>
          </a:p>
          <a:p>
            <a:pPr algn="r"/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6000" dirty="0" smtClean="0">
                <a:solidFill>
                  <a:schemeClr val="accent5">
                    <a:lumMod val="75000"/>
                  </a:schemeClr>
                </a:solidFill>
              </a:rPr>
              <a:t>г. Ртищево, Саратовской области.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85236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9831" y="624110"/>
            <a:ext cx="10213383" cy="1280890"/>
          </a:xfrm>
        </p:spPr>
        <p:txBody>
          <a:bodyPr/>
          <a:lstStyle/>
          <a:p>
            <a:r>
              <a:rPr lang="ru-RU" dirty="0" err="1" smtClean="0"/>
              <a:t>А.А.Блок</a:t>
            </a:r>
            <a:r>
              <a:rPr lang="ru-RU" dirty="0" smtClean="0"/>
              <a:t> « Ветер принёс издалека…»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1554" y="1425844"/>
            <a:ext cx="6462792" cy="5160936"/>
          </a:xfrm>
        </p:spPr>
      </p:pic>
    </p:spTree>
    <p:extLst>
      <p:ext uri="{BB962C8B-B14F-4D97-AF65-F5344CB8AC3E}">
        <p14:creationId xmlns:p14="http://schemas.microsoft.com/office/powerpoint/2010/main" val="352974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793" y="309967"/>
            <a:ext cx="9841424" cy="6292312"/>
          </a:xfrm>
        </p:spPr>
      </p:pic>
    </p:spTree>
    <p:extLst>
      <p:ext uri="{BB962C8B-B14F-4D97-AF65-F5344CB8AC3E}">
        <p14:creationId xmlns:p14="http://schemas.microsoft.com/office/powerpoint/2010/main" val="203898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Сообщения об авторах (индивидуальные задания)</a:t>
            </a:r>
          </a:p>
          <a:p>
            <a:r>
              <a:rPr lang="ru-RU" sz="3200" dirty="0" smtClean="0"/>
              <a:t>Подобрать музыку к стихам (по желанию)</a:t>
            </a:r>
          </a:p>
          <a:p>
            <a:r>
              <a:rPr lang="ru-RU" sz="3200" dirty="0" smtClean="0"/>
              <a:t>Выучить наизусть любое стихотворение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0637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</TotalTime>
  <Words>63</Words>
  <Application>Microsoft Office PowerPoint</Application>
  <PresentationFormat>Широкоэкранный</PresentationFormat>
  <Paragraphs>10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Легкий дым</vt:lpstr>
      <vt:lpstr>«О весна, без конца и без краю…»  Как приходит весна? Часть 3.</vt:lpstr>
      <vt:lpstr>А.А.Блок « Ветер принёс издалека…»</vt:lpstr>
      <vt:lpstr>Презентация PowerPoint</vt:lpstr>
      <vt:lpstr>Домашнее задание: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 весна, без конца и без краю…»  Как приходит весна? Часть 3.</dc:title>
  <dc:creator>User</dc:creator>
  <cp:lastModifiedBy>User</cp:lastModifiedBy>
  <cp:revision>1</cp:revision>
  <dcterms:created xsi:type="dcterms:W3CDTF">2016-12-07T18:57:16Z</dcterms:created>
  <dcterms:modified xsi:type="dcterms:W3CDTF">2016-12-07T19:03:05Z</dcterms:modified>
</cp:coreProperties>
</file>