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8454" y="1007390"/>
            <a:ext cx="11086159" cy="376999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8000" dirty="0" smtClean="0"/>
              <a:t>«О весна, без конца и без краю…»</a:t>
            </a:r>
            <a:r>
              <a:rPr lang="ru-RU" sz="8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80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80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8000" dirty="0" smtClean="0">
                <a:solidFill>
                  <a:schemeClr val="accent5">
                    <a:lumMod val="75000"/>
                  </a:schemeClr>
                </a:solidFill>
              </a:rPr>
              <a:t>Как </a:t>
            </a:r>
            <a:r>
              <a:rPr lang="ru-RU" sz="8000" dirty="0">
                <a:solidFill>
                  <a:schemeClr val="accent5">
                    <a:lumMod val="75000"/>
                  </a:schemeClr>
                </a:solidFill>
              </a:rPr>
              <a:t>приходит </a:t>
            </a:r>
            <a:r>
              <a:rPr lang="ru-RU" sz="8000" dirty="0" smtClean="0">
                <a:solidFill>
                  <a:schemeClr val="accent5">
                    <a:lumMod val="75000"/>
                  </a:schemeClr>
                </a:solidFill>
              </a:rPr>
              <a:t>весна?</a:t>
            </a:r>
            <a:br>
              <a:rPr lang="ru-RU" sz="80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8000" dirty="0" smtClean="0">
                <a:solidFill>
                  <a:schemeClr val="accent5">
                    <a:lumMod val="75000"/>
                  </a:schemeClr>
                </a:solidFill>
              </a:rPr>
              <a:t>Часть 2.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542739"/>
          </a:xfrm>
        </p:spPr>
        <p:txBody>
          <a:bodyPr>
            <a:normAutofit fontScale="32500" lnSpcReduction="20000"/>
          </a:bodyPr>
          <a:lstStyle/>
          <a:p>
            <a:pPr algn="r"/>
            <a:r>
              <a:rPr lang="ru-RU" sz="6000" dirty="0" smtClean="0">
                <a:solidFill>
                  <a:schemeClr val="accent5">
                    <a:lumMod val="75000"/>
                  </a:schemeClr>
                </a:solidFill>
              </a:rPr>
              <a:t>Подготовила: Власова И.М.</a:t>
            </a:r>
          </a:p>
          <a:p>
            <a:pPr algn="r"/>
            <a:r>
              <a:rPr lang="ru-RU" sz="6000" dirty="0" smtClean="0">
                <a:solidFill>
                  <a:schemeClr val="accent5">
                    <a:lumMod val="75000"/>
                  </a:schemeClr>
                </a:solidFill>
              </a:rPr>
              <a:t> учитель начальных классов</a:t>
            </a:r>
          </a:p>
          <a:p>
            <a:pPr algn="r"/>
            <a:r>
              <a:rPr lang="ru-RU" sz="6000" dirty="0" smtClean="0">
                <a:solidFill>
                  <a:schemeClr val="accent5">
                    <a:lumMod val="75000"/>
                  </a:schemeClr>
                </a:solidFill>
              </a:rPr>
              <a:t> школы-интерната №3 ОАО «РЖД»</a:t>
            </a:r>
          </a:p>
          <a:p>
            <a:pPr algn="r"/>
            <a:r>
              <a:rPr lang="ru-RU" sz="6000" dirty="0" smtClean="0">
                <a:solidFill>
                  <a:schemeClr val="accent5">
                    <a:lumMod val="75000"/>
                  </a:schemeClr>
                </a:solidFill>
              </a:rPr>
              <a:t> г. Ртищево, Саратовской области.</a:t>
            </a:r>
            <a:endParaRPr lang="ru-RU" sz="60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379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51185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А. Макаревич «Снег».</a:t>
            </a:r>
            <a:endParaRPr lang="ru-RU" sz="40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6773" y="1452283"/>
            <a:ext cx="9427839" cy="5217458"/>
          </a:xfrm>
        </p:spPr>
      </p:pic>
    </p:spTree>
    <p:extLst>
      <p:ext uri="{BB962C8B-B14F-4D97-AF65-F5344CB8AC3E}">
        <p14:creationId xmlns:p14="http://schemas.microsoft.com/office/powerpoint/2010/main" val="1171097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18835" y="624110"/>
            <a:ext cx="10414860" cy="128089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Ф.И.Тютчев «Ещё земли печален вид…</a:t>
            </a:r>
            <a:endParaRPr lang="ru-RU" sz="4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0366" y="1331259"/>
            <a:ext cx="4937760" cy="5526741"/>
          </a:xfrm>
        </p:spPr>
      </p:pic>
    </p:spTree>
    <p:extLst>
      <p:ext uri="{BB962C8B-B14F-4D97-AF65-F5344CB8AC3E}">
        <p14:creationId xmlns:p14="http://schemas.microsoft.com/office/powerpoint/2010/main" val="4178633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247973"/>
            <a:ext cx="8911687" cy="1177871"/>
          </a:xfrm>
        </p:spPr>
        <p:txBody>
          <a:bodyPr/>
          <a:lstStyle/>
          <a:p>
            <a:r>
              <a:rPr lang="ru-RU" b="1" u="sng" dirty="0" smtClean="0"/>
              <a:t>Ф. Тютчев «Ещё земли печален вид…»</a:t>
            </a:r>
            <a:endParaRPr lang="ru-RU" b="1" u="sng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39373" y="1425844"/>
            <a:ext cx="3992732" cy="1123121"/>
          </a:xfrm>
        </p:spPr>
        <p:txBody>
          <a:bodyPr/>
          <a:lstStyle/>
          <a:p>
            <a:pPr algn="ctr"/>
            <a:r>
              <a:rPr lang="ru-RU" sz="4000" dirty="0" smtClean="0"/>
              <a:t>ещё</a:t>
            </a:r>
            <a:endParaRPr lang="ru-RU" sz="40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89212" y="2548965"/>
            <a:ext cx="4342893" cy="4006817"/>
          </a:xfrm>
        </p:spPr>
        <p:txBody>
          <a:bodyPr>
            <a:normAutofit/>
          </a:bodyPr>
          <a:lstStyle/>
          <a:p>
            <a:r>
              <a:rPr lang="ru-RU" sz="3600" dirty="0" smtClean="0">
                <a:effectLst>
                  <a:outerShdw blurRad="50800" dist="38100" algn="ctr" rotWithShape="0">
                    <a:srgbClr val="000000">
                      <a:alpha val="43137"/>
                    </a:srgbClr>
                  </a:outerShdw>
                </a:effectLst>
              </a:rPr>
              <a:t>Печален вид</a:t>
            </a:r>
          </a:p>
          <a:p>
            <a:r>
              <a:rPr lang="ru-RU" sz="3600" dirty="0" smtClean="0">
                <a:effectLst>
                  <a:outerShdw blurRad="50800" dist="38100" algn="ctr" rotWithShape="0">
                    <a:srgbClr val="000000">
                      <a:alpha val="43137"/>
                    </a:srgbClr>
                  </a:outerShdw>
                </a:effectLst>
              </a:rPr>
              <a:t>Мёртвый стебель</a:t>
            </a:r>
          </a:p>
          <a:p>
            <a:r>
              <a:rPr lang="ru-RU" sz="3600" dirty="0" smtClean="0">
                <a:effectLst>
                  <a:outerShdw blurRad="50800" dist="38100" algn="ctr" rotWithShape="0">
                    <a:srgbClr val="000000">
                      <a:alpha val="43137"/>
                    </a:srgbClr>
                  </a:outerShdw>
                </a:effectLst>
              </a:rPr>
              <a:t>Природа не проснулась</a:t>
            </a:r>
          </a:p>
          <a:p>
            <a:r>
              <a:rPr lang="ru-RU" sz="3600" dirty="0" smtClean="0">
                <a:effectLst>
                  <a:outerShdw blurRad="50800" dist="38100" algn="ctr" rotWithShape="0">
                    <a:srgbClr val="000000">
                      <a:alpha val="43137"/>
                    </a:srgbClr>
                  </a:outerShdw>
                </a:effectLst>
              </a:rPr>
              <a:t>улыбнулась</a:t>
            </a:r>
            <a:endParaRPr lang="ru-RU" sz="3600" dirty="0">
              <a:effectLst>
                <a:outerShdw blurRad="50800" dist="38100" algn="ctr" rotWithShape="0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7506629" y="1425844"/>
            <a:ext cx="3999001" cy="1119893"/>
          </a:xfrm>
        </p:spPr>
        <p:txBody>
          <a:bodyPr/>
          <a:lstStyle/>
          <a:p>
            <a:pPr algn="ctr"/>
            <a:r>
              <a:rPr lang="ru-RU" sz="4000" dirty="0" smtClean="0"/>
              <a:t>но</a:t>
            </a:r>
            <a:endParaRPr lang="ru-RU" sz="40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Весною дышит</a:t>
            </a:r>
          </a:p>
          <a:p>
            <a:r>
              <a:rPr lang="ru-RU" sz="3600" dirty="0" smtClean="0"/>
              <a:t>Колышет</a:t>
            </a:r>
          </a:p>
          <a:p>
            <a:r>
              <a:rPr lang="ru-RU" sz="3600" dirty="0" smtClean="0"/>
              <a:t>Шелестит</a:t>
            </a:r>
          </a:p>
          <a:p>
            <a:r>
              <a:rPr lang="ru-RU" sz="3600" dirty="0" smtClean="0"/>
              <a:t>Сон (редеющий)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492562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</p:bldLst>
  </p:timing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12</TotalTime>
  <Words>75</Words>
  <Application>Microsoft Office PowerPoint</Application>
  <PresentationFormat>Широкоэкранный</PresentationFormat>
  <Paragraphs>18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3</vt:lpstr>
      <vt:lpstr>Легкий дым</vt:lpstr>
      <vt:lpstr>«О весна, без конца и без краю…»  Как приходит весна? Часть 2.</vt:lpstr>
      <vt:lpstr>А. Макаревич «Снег».</vt:lpstr>
      <vt:lpstr>Ф.И.Тютчев «Ещё земли печален вид…</vt:lpstr>
      <vt:lpstr>Ф. Тютчев «Ещё земли печален вид…»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 весна, без конца и без краю…»  Как приходит весна? Часть 2.</dc:title>
  <dc:creator>User</dc:creator>
  <cp:lastModifiedBy>User</cp:lastModifiedBy>
  <cp:revision>4</cp:revision>
  <dcterms:created xsi:type="dcterms:W3CDTF">2016-12-07T18:16:12Z</dcterms:created>
  <dcterms:modified xsi:type="dcterms:W3CDTF">2016-12-07T18:31:12Z</dcterms:modified>
</cp:coreProperties>
</file>