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9400" y="990600"/>
            <a:ext cx="54102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Значение </a:t>
            </a:r>
            <a:r>
              <a:rPr lang="ru-RU" b="1" dirty="0" smtClean="0"/>
              <a:t>пальчиковой и артикуляционной гимнастики в </a:t>
            </a:r>
            <a:r>
              <a:rPr lang="ru-RU" b="1" dirty="0" smtClean="0"/>
              <a:t>развитии речи </a:t>
            </a:r>
            <a:r>
              <a:rPr lang="ru-RU" b="1" dirty="0" smtClean="0"/>
              <a:t>ребенка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orig_5dad69c9dd266206733e6f70eecab4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667000"/>
            <a:ext cx="35052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3505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/>
              <a:t>Чтобы научить малыша говорить</a:t>
            </a:r>
            <a:r>
              <a:rPr lang="ru-RU" dirty="0" smtClean="0"/>
              <a:t>, </a:t>
            </a:r>
            <a:r>
              <a:rPr lang="ru-RU" b="1" dirty="0" smtClean="0"/>
              <a:t>необходимо не только тренировать его артикуляционный аппарат, но и развивать мелкую моторику рук, которая ведет к развитию мозга ребенка, стимулируют развитие речи, творческие способности, фантазию. Простые движения помогают убрать напряжение не только с самих рук, но и расслабить мышцы всего тела. Они способны улучшить произношение многих звуков.</a:t>
            </a:r>
            <a:endParaRPr lang="ru-RU" b="1" dirty="0"/>
          </a:p>
        </p:txBody>
      </p:sp>
      <p:pic>
        <p:nvPicPr>
          <p:cNvPr id="4" name="Рисунок 3" descr="Анимация, анимашки Дети - miranimashek·co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4724400"/>
            <a:ext cx="1123950" cy="885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1"/>
            <a:ext cx="5562600" cy="4114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/>
              <a:t>В общем, чем лучше работают пальцы и вся кисть, тем лучше ребенок говорит. Если Вы хотите, чтобы ваш ребенок хорошо разговаривал, быстро и легко учился, ловко выполнял любую, самую тонкую работу, - </a:t>
            </a:r>
            <a:r>
              <a:rPr lang="ru-RU" b="1" u="sng" dirty="0" smtClean="0">
                <a:solidFill>
                  <a:srgbClr val="C00000"/>
                </a:solidFill>
              </a:rPr>
              <a:t>с раннего возраста</a:t>
            </a:r>
            <a:r>
              <a:rPr lang="ru-RU" b="1" u="sng" dirty="0" smtClean="0"/>
              <a:t> начинайте развивать его руки: пальцы и кисти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Анимация, анимашки Дети - miranimashek·com (1)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28600"/>
            <a:ext cx="1524000" cy="1825625"/>
          </a:xfrm>
          <a:prstGeom prst="rect">
            <a:avLst/>
          </a:prstGeom>
        </p:spPr>
      </p:pic>
      <p:pic>
        <p:nvPicPr>
          <p:cNvPr id="6" name="Рисунок 5" descr="1193x881_0xd42ee42d_1025177231143889976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505200"/>
            <a:ext cx="3276600" cy="2971800"/>
          </a:xfrm>
          <a:prstGeom prst="rect">
            <a:avLst/>
          </a:prstGeom>
        </p:spPr>
      </p:pic>
      <p:pic>
        <p:nvPicPr>
          <p:cNvPr id="7" name="Рисунок 6" descr="пальчик-детк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4495800"/>
            <a:ext cx="2931367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КОГДА  НАЧИНАТЬ  ЗАНИМАТЬСЯ?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219201"/>
            <a:ext cx="8001000" cy="3581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Работу по тренировке пальцев рук можно начинать с детьми в возрасте 3-х лет. Гимнастика с такими малышами носит характер легкого тактильного общения. С помощью простых поглаживаний ладоней и пальчиков, подтягиваний за сомкнутые вокруг пальца родителя кулачки ребенок осваивает окружающий мир и себя, получает </a:t>
            </a:r>
            <a:r>
              <a:rPr lang="ru-RU" dirty="0" err="1" smtClean="0"/>
              <a:t>психоэмоциональную</a:t>
            </a:r>
            <a:r>
              <a:rPr lang="ru-RU" dirty="0" smtClean="0"/>
              <a:t> поддержку.</a:t>
            </a:r>
            <a:r>
              <a:rPr lang="ru-RU" b="1" dirty="0" smtClean="0"/>
              <a:t> </a:t>
            </a:r>
            <a:r>
              <a:rPr lang="ru-RU" dirty="0" smtClean="0"/>
              <a:t>С 3-6 лет совершенствуйте технику уже освоенных пальчиковых игр, начинайте работать с пальчиковыми рассказами. Помимо этого практикуйте игры с мозаикой, </a:t>
            </a:r>
            <a:r>
              <a:rPr lang="ru-RU" dirty="0" err="1" smtClean="0"/>
              <a:t>пазлы</a:t>
            </a:r>
            <a:r>
              <a:rPr lang="ru-RU" dirty="0" smtClean="0"/>
              <a:t>, нанизывание бус, бисера, пуговиц, лепку из глины или пластилина, используйте веревочки различной толщины для завязывания и развязывания узелков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32003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В 3 года ребенок должен уметь показывать три пальчика отдельно друг от друга. К </a:t>
            </a:r>
            <a:r>
              <a:rPr lang="ru-RU" b="1" dirty="0" smtClean="0"/>
              <a:t>3-4</a:t>
            </a:r>
            <a:r>
              <a:rPr lang="ru-RU" b="1" dirty="0" smtClean="0"/>
              <a:t> </a:t>
            </a:r>
            <a:r>
              <a:rPr lang="ru-RU" b="1" dirty="0" smtClean="0"/>
              <a:t>годам он должен уметь правильно зашнуровывать и завязывать шнурки, развязывать узелки. Уверенно держать карандаш и заштриховывать картинку, не выходя за контур.</a:t>
            </a:r>
          </a:p>
          <a:p>
            <a:endParaRPr lang="ru-RU" dirty="0"/>
          </a:p>
        </p:txBody>
      </p:sp>
      <p:pic>
        <p:nvPicPr>
          <p:cNvPr id="4" name="Рисунок 3" descr="bigstock-Finger-art-of-people-The-conc-103971137-600x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352800"/>
            <a:ext cx="4000500" cy="2667000"/>
          </a:xfrm>
          <a:prstGeom prst="rect">
            <a:avLst/>
          </a:prstGeom>
        </p:spPr>
      </p:pic>
      <p:pic>
        <p:nvPicPr>
          <p:cNvPr id="5" name="Рисунок 4" descr="kid-lac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886200"/>
            <a:ext cx="25908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0"/>
            <a:ext cx="8686800" cy="6858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КАК  ИГРАТЬ  В  ПАЛЬЧИКОВЫЕ  ИГРЫ?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Запомните, что игры с пальчиками малыша подбирают с учетом его возможностей и постепенно усложняются.  </a:t>
            </a:r>
          </a:p>
          <a:p>
            <a:pPr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Для начала разогрейте пальчики: несколько раз согните и разогните их. Можно поиграть в жмурки и вместо хлопков в ладоши </a:t>
            </a:r>
            <a:r>
              <a:rPr lang="ru-RU" b="1" dirty="0" err="1" smtClean="0">
                <a:solidFill>
                  <a:srgbClr val="FF0000"/>
                </a:solidFill>
              </a:rPr>
              <a:t>попищать</a:t>
            </a:r>
            <a:r>
              <a:rPr lang="ru-RU" b="1" dirty="0" smtClean="0">
                <a:solidFill>
                  <a:srgbClr val="FF0000"/>
                </a:solidFill>
              </a:rPr>
              <a:t> резиновыми игрушками. А затем приступить к пальчиковым играм.</a:t>
            </a:r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rgbClr val="002060"/>
                </a:solidFill>
              </a:rPr>
              <a:t>Произносить тексты пальчиковых игр взрослый должен максимально выразительно: то повышая, то понижая голос, делая паузы, подчеркивая отдельные слова, а движения выполнять синхронно с текстом или в паузах</a:t>
            </a:r>
            <a:r>
              <a:rPr lang="ru-RU" b="1" dirty="0" smtClean="0"/>
              <a:t>.</a:t>
            </a:r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rgbClr val="008000"/>
                </a:solidFill>
              </a:rPr>
              <a:t>Сначала все движения выполняются медленно. Можно научить ребенка самостоятельно поддерживать одну руку другой или помогать свободной рукой действиям работающей</a:t>
            </a:r>
            <a:r>
              <a:rPr lang="ru-RU" b="1" dirty="0" smtClean="0"/>
              <a:t>.</a:t>
            </a:r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rgbClr val="FF0000"/>
                </a:solidFill>
              </a:rPr>
              <a:t>При проведении игр с пальчиками необходимо следить, чтобы у локтя малыша постоянно была опора, чтобы сначала работала одна рука, затем другая, потом обе. В процессе игры темп постепенно ускоряется.</a:t>
            </a:r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Для некоторых игр можно надевать на пальчики бумажные колпачки или рисовать на подушечках пальцев забавные рожицы. </a:t>
            </a:r>
          </a:p>
          <a:p>
            <a:pPr lvl="0"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rgbClr val="7030A0"/>
                </a:solidFill>
              </a:rPr>
              <a:t>Показывать нужно и простые, и сложные игры. Тем самым вы даете понять ребенку, что вам очень интересно играть в эту забавную игру. Ребенок становится вашим партнером по игре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-</a:t>
            </a:r>
            <a:r>
              <a:rPr lang="ru-RU" b="1" dirty="0" smtClean="0">
                <a:solidFill>
                  <a:srgbClr val="C00000"/>
                </a:solidFill>
              </a:rPr>
              <a:t>Расположение мамы относительно ребенка во время игры зависит от сложности самой пальчиковой игры и возраста ребенка. Если в игре задействована только одна рука, то мама может сидеть (стоять, лежать) сбоку от ребенка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8600" y="609600"/>
            <a:ext cx="9525000" cy="86836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В  КАКОЕ  ВРЕМЯ  ЛУЧШЕ  ЗАНИМАТЬСЯ?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304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Преимуществом </a:t>
            </a:r>
            <a:r>
              <a:rPr lang="ru-RU" dirty="0" smtClean="0">
                <a:solidFill>
                  <a:srgbClr val="C00000"/>
                </a:solidFill>
              </a:rPr>
              <a:t>пальчиковых игр является то, что ими можно заниматься в любое активное время ребенка. Можно играть в пальчиковые игры в перерывах между основными дневными играми ребенка. Более того, когда предстоит долгое ожидание, например, на приеме к врачу и т.д., можно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62563401_img_0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476749"/>
            <a:ext cx="3352800" cy="22631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5486400" cy="54863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Развитие кисти руки и координации движений пальцев рук -  задача, охватывающая многие сферы деятельности ребенка. Комплексная программа сенсорно-моторного развития, направленная на развитие ритма и мелкой моторики рук создает зону благоприятного развития всех сторон психики, моторики и речи ребенка.</a:t>
            </a:r>
          </a:p>
          <a:p>
            <a:pPr>
              <a:buNone/>
            </a:pPr>
            <a:r>
              <a:rPr lang="ru-RU" dirty="0" smtClean="0"/>
              <a:t>Для занятий пальчиковой гимнастикой нужно только наше желание – ведь для этих веселых и полезных игр не нужно ни специального места, ни каких-либо подручных средств.</a:t>
            </a:r>
          </a:p>
          <a:p>
            <a:endParaRPr lang="ru-RU" dirty="0"/>
          </a:p>
        </p:txBody>
      </p:sp>
      <p:pic>
        <p:nvPicPr>
          <p:cNvPr id="4" name="Рисунок 3" descr="700x466_0xd42ee42d_1698146083143890165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447800"/>
            <a:ext cx="3090515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457200"/>
            <a:ext cx="86868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Спасибо за 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oto_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133600"/>
            <a:ext cx="5087795" cy="42580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252</Words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Значение пальчиковой и артикуляционной гимнастики в развитии речи ребенка  </vt:lpstr>
      <vt:lpstr>Слайд 2</vt:lpstr>
      <vt:lpstr>Слайд 3</vt:lpstr>
      <vt:lpstr>КОГДА  НАЧИНАТЬ  ЗАНИМАТЬСЯ? </vt:lpstr>
      <vt:lpstr>Слайд 5</vt:lpstr>
      <vt:lpstr>Слайд 6</vt:lpstr>
      <vt:lpstr>В  КАКОЕ  ВРЕМЯ  ЛУЧШЕ  ЗАНИМАТЬСЯ?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пальчиковых игр в развитии речи и артикуляции ребенка  </dc:title>
  <dc:creator>123</dc:creator>
  <cp:lastModifiedBy>Windows User</cp:lastModifiedBy>
  <cp:revision>10</cp:revision>
  <dcterms:created xsi:type="dcterms:W3CDTF">2016-11-23T07:01:45Z</dcterms:created>
  <dcterms:modified xsi:type="dcterms:W3CDTF">2016-11-23T11:46:53Z</dcterms:modified>
</cp:coreProperties>
</file>