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C18B249-8944-4CD4-8BDC-1F082AF402DD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356805B-9367-438C-B727-7D7183398F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EFC16D-E02F-4978-93E9-53E8BF60A083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48317E-396F-4C5F-B723-64A20B2422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82D3E5-D942-4359-8411-CB4BBECBE52C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C9A82D-BA53-46A0-991B-9B02DA3948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910BC5-F0AA-4A2A-871F-3768829FF99D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E9294A-3002-4271-BC94-7AAE816B9D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99CC55F-2CEB-4C08-9EE1-2D6DAF23E0B0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BB171A-7322-4E6B-922F-7FE2F15544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D5BC9B-C739-41AE-A20B-7DC9EEB201A8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859EDF-9616-4F4F-A844-D66B801F32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A25E48-F7EB-4D68-8CA4-2A01A92A1D08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4797DB-41DE-4053-893D-EEFDAAD5A5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638484-7D18-4FF1-A4D0-CAE50A8DF627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A1BCAC-FF92-4FC5-96F3-49C37BFB57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A67FFF-EBA6-44CA-8D27-7119AA683A67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E6FE11-24A4-4FF4-BA8B-C35DB3F8BB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9BCE0055-CB22-4FE6-BF9A-2310E3A9F22F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27504D-B91B-4A9F-B5A3-8BEA846AD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F540B31-E83A-4FD6-84DB-27D32360D1D9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99FB4B1-E9FB-45F0-90B3-4365A648E2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C6CA8F-6B3B-42A6-BE31-B028572ADB26}" type="datetimeFigureOut">
              <a:rPr lang="ru-RU" smtClean="0"/>
              <a:pPr>
                <a:defRPr/>
              </a:pPr>
              <a:t>07.12.2016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BCCD25-E9B8-4B2C-A63D-EE7CA90EFE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Поделки из природного материала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Копытцева</a:t>
            </a:r>
            <a:r>
              <a:rPr lang="ru-RU" dirty="0" smtClean="0"/>
              <a:t> Е. П.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начальных классов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МОУ лицей №5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г. Железногорск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делки из кашт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0"/>
            <a:ext cx="432117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осенние поделк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92150"/>
            <a:ext cx="842486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оде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51847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 поделки из кашта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04813"/>
            <a:ext cx="50419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делки из природного материала своими рукам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20713"/>
            <a:ext cx="532765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делки из природного материала своими рукам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765175"/>
            <a:ext cx="734536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ebi.lv/images/stories/igallery/podelki_iz_prirodnyh_materialov/large/podel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88913"/>
            <a:ext cx="476250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Осенний топиарий. Мастер-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60350"/>
            <a:ext cx="3527425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Осенний топиарий. Мастер-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333375"/>
            <a:ext cx="5715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Осенний топиарий. Мастер-кла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3638550"/>
            <a:ext cx="5715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Осенний топиарий. Мастер-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5715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64klassd.ucoz.ru/2895887430_d99fda8a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65175"/>
            <a:ext cx="78930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amochki-detishki.ru/wp-content/uploads/2010/02/olhjj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33375"/>
            <a:ext cx="403225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mamochki-detishki.ru/wp-content/uploads/2010/02/fgjnhvb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765175"/>
            <a:ext cx="345598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Рома\Desktop\Новая папка (3)\20160926_073841.jpg"/>
          <p:cNvPicPr>
            <a:picLocks noChangeAspect="1" noChangeArrowheads="1"/>
          </p:cNvPicPr>
          <p:nvPr/>
        </p:nvPicPr>
        <p:blipFill>
          <a:blip r:embed="rId2" cstate="print"/>
          <a:srcRect l="8662" t="1050" r="32276" b="9701"/>
          <a:stretch>
            <a:fillRect/>
          </a:stretch>
        </p:blipFill>
        <p:spPr bwMode="auto">
          <a:xfrm>
            <a:off x="2195736" y="332656"/>
            <a:ext cx="540060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Рома\Desktop\Новая папка (3)\20160929_170527.jpg"/>
          <p:cNvPicPr>
            <a:picLocks noChangeAspect="1" noChangeArrowheads="1"/>
          </p:cNvPicPr>
          <p:nvPr/>
        </p:nvPicPr>
        <p:blipFill>
          <a:blip r:embed="rId2" cstate="print"/>
          <a:srcRect t="36445" r="3975" b="499"/>
          <a:stretch>
            <a:fillRect/>
          </a:stretch>
        </p:blipFill>
        <p:spPr bwMode="auto">
          <a:xfrm>
            <a:off x="1763688" y="476672"/>
            <a:ext cx="5724128" cy="5011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dalin.mospsy.ru/img6/nut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49275"/>
            <a:ext cx="73660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b.ru/misc/i/gallery/16344/297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56165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hudesenka.ru/_dr/0/60704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765175"/>
            <a:ext cx="7567612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rodigrushek.ru/wp-content/uploads/2011/09/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0"/>
            <a:ext cx="777081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allery.forum-grad.ru/files/2/2/5/0/4/35dd71613a13ac79c2630432440bae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20713"/>
            <a:ext cx="5184775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b.ru/misc/i/gallery/10712/39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33375"/>
            <a:ext cx="6192837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grushka.kz/news/home/igrushka/public_html/wp-content/uploads/2011/09/1e-300x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557338"/>
            <a:ext cx="5903912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19</Words>
  <Application>Microsoft Office PowerPoint</Application>
  <PresentationFormat>Экран (4:3)</PresentationFormat>
  <Paragraphs>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Поделки из природного материала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природного материала</dc:title>
  <dc:creator>Рома</dc:creator>
  <cp:lastModifiedBy>Рома</cp:lastModifiedBy>
  <cp:revision>2</cp:revision>
  <dcterms:created xsi:type="dcterms:W3CDTF">2016-12-07T17:15:37Z</dcterms:created>
  <dcterms:modified xsi:type="dcterms:W3CDTF">2016-12-07T17:28:14Z</dcterms:modified>
</cp:coreProperties>
</file>