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72" r:id="rId10"/>
    <p:sldId id="268" r:id="rId11"/>
    <p:sldId id="273" r:id="rId12"/>
    <p:sldId id="274" r:id="rId13"/>
    <p:sldId id="27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813" autoAdjust="0"/>
  </p:normalViewPr>
  <p:slideViewPr>
    <p:cSldViewPr>
      <p:cViewPr>
        <p:scale>
          <a:sx n="54" d="100"/>
          <a:sy n="54" d="100"/>
        </p:scale>
        <p:origin x="-762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A6DC98-6C87-441C-B64E-AA84EF352EE9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AAFC3D-7B85-481F-BA12-3E0EAFC7D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vashechudo.ru/prazdnichnoe-nastroenie/den-pobedy-istorija-i-tradici-prazdnovanija-prazdnika-9-maja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071810"/>
            <a:ext cx="8286808" cy="17145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Праздников много бывает на свете!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Их любят взрослые, любят и дети.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 праздник танцуют, в праздник поют,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 праздник волшебных сюрпризов все ждут!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916053" y="90101"/>
            <a:ext cx="2279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5214950"/>
            <a:ext cx="457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Музыкальный руководитель МБДОУ «</a:t>
            </a:r>
            <a:r>
              <a:rPr lang="ru-RU" sz="2400" b="1" dirty="0" err="1" smtClean="0">
                <a:solidFill>
                  <a:srgbClr val="7030A0"/>
                </a:solidFill>
              </a:rPr>
              <a:t>ЦРР-д</a:t>
            </a:r>
            <a:r>
              <a:rPr lang="ru-RU" sz="2400" b="1" dirty="0" smtClean="0">
                <a:solidFill>
                  <a:srgbClr val="7030A0"/>
                </a:solidFill>
              </a:rPr>
              <a:t>/с№131»г. Воронежа </a:t>
            </a:r>
            <a:r>
              <a:rPr lang="ru-RU" sz="2400" b="1" dirty="0" err="1" smtClean="0">
                <a:solidFill>
                  <a:srgbClr val="7030A0"/>
                </a:solidFill>
              </a:rPr>
              <a:t>Кретинина</a:t>
            </a:r>
            <a:r>
              <a:rPr lang="ru-RU" sz="2400" b="1" dirty="0" smtClean="0">
                <a:solidFill>
                  <a:srgbClr val="7030A0"/>
                </a:solidFill>
              </a:rPr>
              <a:t> Л. В.</a:t>
            </a:r>
          </a:p>
        </p:txBody>
      </p:sp>
      <p:pic>
        <p:nvPicPr>
          <p:cNvPr id="7" name="Рисунок 6" descr="275298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5434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deti_veselyatsy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171950"/>
            <a:ext cx="4048125" cy="2686050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2143116"/>
            <a:ext cx="80010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Каждый дошкольник знает, что выпускной в детском саду – это праздник. И не секрет, что это последний праздник в детском саду. Дети об этом тоже знают. А ещё они знают, что они после выпускного пойдут в школу. Поэтому к выпускному и воспитатели, и родители, и дети начинают готовиться задолго до его наступления. А значит, он должен быть самым- самым интересным, самым-самым запоминающимся, самым–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самым расчудесным!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4602289009703002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569464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5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4500570"/>
            <a:ext cx="2857520" cy="207170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DSC0349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571480"/>
            <a:ext cx="3619493" cy="27146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DSC0349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05311" y="3571876"/>
            <a:ext cx="4381499" cy="30003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25106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214290"/>
            <a:ext cx="4029075" cy="1219200"/>
          </a:xfrm>
          <a:prstGeom prst="rect">
            <a:avLst/>
          </a:prstGeom>
        </p:spPr>
      </p:pic>
      <p:pic>
        <p:nvPicPr>
          <p:cNvPr id="7" name="Рисунок 6" descr="DSC0349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85720" y="1571612"/>
            <a:ext cx="3905245" cy="264320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-detey-e1464606171594-752x2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72768"/>
          </a:xfrm>
          <a:prstGeom prst="rect">
            <a:avLst/>
          </a:prstGeom>
        </p:spPr>
      </p:pic>
      <p:pic>
        <p:nvPicPr>
          <p:cNvPr id="5" name="Рисунок 4" descr="DSC035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4286256"/>
            <a:ext cx="3143240" cy="235743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DSC035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1571612"/>
            <a:ext cx="3524243" cy="26431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DSC_010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628" y="2000240"/>
            <a:ext cx="3643338" cy="464347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_den_zashch_d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3238500" cy="1905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DSC035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43372" y="214290"/>
            <a:ext cx="5000628" cy="375047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DSC035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2643182"/>
            <a:ext cx="3786214" cy="378621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357166"/>
            <a:ext cx="864396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Детский праздник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- важная часть 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жизни ребенка, это радостное событие,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которое позволяет расслабиться, 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встряхнуться, забыться, а порой и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просто отдохнуть от будней. И уже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почти афоризмом стали слова: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“Без праздников не бывает детства!”</a:t>
            </a:r>
            <a:b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Праздники духовно обогащают ребенка, расширяют его знания об окружающем мире, помогают восстанавливать старые и добрые традиции, объединяют и побуждают к творчеству.</a:t>
            </a:r>
            <a:endParaRPr lang="ru-RU" sz="2400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73" y="214290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4" name="Рисунок 3" descr="deti_veselyatsy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345736"/>
            <a:ext cx="3786214" cy="251226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2918"/>
            <a:ext cx="557213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Особое место в воспитании детей дошкольного возраста занимает праздник, одна из основных целей которого—формирование разнообразных эмоций и чувств, являющихся важнейшим условием развития личности. Праздник объединяет в себе различные виды искусства: музыку, художественное слово, танец, драматизацию, изобразительное искусство; поэтому он прежде всего развивает у детей эстетические чувства, эстетическое отношение к окружающей действительности. Сделать детский праздник не забываемым, открыть детям окно в мир удивительных чудес, волшебных звуков и красок, оставить яркий след в душе ребенка – задача педагогов и родителей!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0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25145bfdf8e76ab1212e04f3129d325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85728"/>
            <a:ext cx="3681416" cy="600079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1"/>
            <a:ext cx="49291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Для детей праздники – это настоящее море веселья и неограниченного счастья. И хоть осень и называют «унылой порой», тем не менее, кто как не дети больше всего радуется ярким разноцветным листьям, опавшим с деревьев и дождику, после которого можно вдоволь набегаться в резиновых </a:t>
            </a:r>
            <a:r>
              <a:rPr lang="ru-RU" sz="2000" b="1" dirty="0" err="1" smtClean="0">
                <a:solidFill>
                  <a:srgbClr val="FF0000"/>
                </a:solidFill>
              </a:rPr>
              <a:t>сапогахпедагоги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43a96a9c539ba4c5c079701390339194_i-229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29322" cy="1785926"/>
          </a:xfrm>
          <a:prstGeom prst="rect">
            <a:avLst/>
          </a:prstGeom>
        </p:spPr>
      </p:pic>
      <p:pic>
        <p:nvPicPr>
          <p:cNvPr id="8" name="Рисунок 7" descr="DSC036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1785926"/>
            <a:ext cx="371477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DSC0357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4429132"/>
            <a:ext cx="3238491" cy="242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429124" y="4500570"/>
            <a:ext cx="47148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Именно поэтому осенние развлечения в детском саду – одни из наиболее любимых у детей. В таких сценариях всегда много песен, танцев, конкурсов и разнообразных игр. Тем более что в детских мероприятиях принимают участие не только ребята, но и их родители, а также воспитатели и педагоги.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85786" y="1643050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Самый волшебный из праздников в году – это Новый год. Вот почему хочется в этот праздник пригласить детей в сказку, а она, как известно, не может существовать без чуда.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zwUDkJwgLg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0"/>
            <a:ext cx="8072494" cy="1428736"/>
          </a:xfrm>
          <a:prstGeom prst="rect">
            <a:avLst/>
          </a:prstGeom>
        </p:spPr>
      </p:pic>
      <p:pic>
        <p:nvPicPr>
          <p:cNvPr id="7" name="Рисунок 6" descr="DSC032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357562"/>
            <a:ext cx="4099657" cy="26431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 descr="DSC032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3286124"/>
            <a:ext cx="4071934" cy="305395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0"/>
            <a:ext cx="778674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23 февраля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Cambria" pitchFamily="18" charset="0"/>
              </a:rPr>
              <a:t>23 февраля в детском саду – это веселый утренник, во время которого звучат веселые песни и слышится заразительный детский смех, ведь это великолепная возможность поучаствовать в самых разнообразных конкурсах вместе с папой</a:t>
            </a:r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</a:rPr>
              <a:t>!</a:t>
            </a:r>
            <a:endParaRPr lang="ru-RU" sz="2000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6" name="Рисунок 5" descr="1_030_400x300_p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000372"/>
            <a:ext cx="3714776" cy="283369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IMG_22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2714620"/>
            <a:ext cx="4786314" cy="376238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92961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8 марта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Восьмое марта в детском саду – самый трогательный и нежный праздник.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Утренники к 8 марта всегда богаты песнями и стихами о милых мамах и бабушках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29190" y="2428868"/>
            <a:ext cx="42148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Вот опять наступила весна, 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Снова праздник она принесла, 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Праздник радостный, светлый и нежный, 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Праздник всех дорогих наших женщин</a:t>
            </a:r>
            <a:r>
              <a:rPr lang="ru-RU" i="1" dirty="0" smtClean="0">
                <a:solidFill>
                  <a:srgbClr val="00B050"/>
                </a:solidFill>
              </a:rPr>
              <a:t>!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IMG_20160303_1035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500306"/>
            <a:ext cx="4429156" cy="407196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</a:t>
            </a:r>
          </a:p>
          <a:p>
            <a:endParaRPr lang="ru-RU" dirty="0" smtClean="0"/>
          </a:p>
          <a:p>
            <a:r>
              <a:rPr lang="ru-RU" sz="2400" i="1" dirty="0" smtClean="0">
                <a:solidFill>
                  <a:srgbClr val="FFFF00"/>
                </a:solidFill>
              </a:rPr>
              <a:t>Песню мы Весне споем,</a:t>
            </a:r>
            <a:br>
              <a:rPr lang="ru-RU" sz="2400" i="1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В гости к нам ее зовем!</a:t>
            </a:r>
            <a:endParaRPr lang="ru-RU" sz="2400" i="1" dirty="0">
              <a:solidFill>
                <a:srgbClr val="FFFF00"/>
              </a:solidFill>
            </a:endParaRPr>
          </a:p>
        </p:txBody>
      </p:sp>
      <p:pic>
        <p:nvPicPr>
          <p:cNvPr id="22530" name="Рисунок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8" name="Рисунок 7" descr="10440993_f5ddc0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5002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DSC0345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2357430"/>
            <a:ext cx="2952739" cy="221455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DSC0345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38788" y="2285992"/>
            <a:ext cx="3405212" cy="255390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 descr="DSC0346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14612" y="4286256"/>
            <a:ext cx="3428992" cy="25717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00174"/>
            <a:ext cx="842968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Этот день особенно желанный.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Солнце светит ярко в вышине.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День Победы – праздник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долгожданный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Отмечается у нас в стране.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Даже маленькие дети должны знать, что  война – это горе, страдания и смерть. У дошкольников необходимо начинать формировать чувство патриотизма, любви к своей Родине и уважения к людям, которые ковали Победу. Поэтому в детском саду обязательно проводим праздничный утренник, посвященный </a:t>
            </a:r>
            <a:r>
              <a:rPr lang="ru-RU" sz="2000" b="1" u="sng" dirty="0" smtClean="0">
                <a:solidFill>
                  <a:srgbClr val="7030A0"/>
                </a:solidFill>
                <a:hlinkClick r:id="rId2" tooltip="История и традиции праздника День Победы"/>
              </a:rPr>
              <a:t>Дню Победы</a:t>
            </a:r>
            <a:r>
              <a:rPr lang="ru-RU" sz="2000" b="1" dirty="0" smtClean="0">
                <a:solidFill>
                  <a:srgbClr val="7030A0"/>
                </a:solidFill>
              </a:rPr>
              <a:t>, с приглашением ветеранов.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214290"/>
            <a:ext cx="4187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День победы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143116"/>
            <a:ext cx="33933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14627889092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200024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60505_1028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92905" y="2428868"/>
            <a:ext cx="2651095" cy="442913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IMG_20160505_1028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0"/>
            <a:ext cx="2214578" cy="381002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IMG_60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500042"/>
            <a:ext cx="4016881" cy="29051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IMG_20160505_10255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571876"/>
            <a:ext cx="5080000" cy="328612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2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7</TotalTime>
  <Words>439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4</cp:revision>
  <dcterms:created xsi:type="dcterms:W3CDTF">2016-12-07T02:05:20Z</dcterms:created>
  <dcterms:modified xsi:type="dcterms:W3CDTF">2016-12-07T02:20:24Z</dcterms:modified>
</cp:coreProperties>
</file>