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Тема: «Запятая </a:t>
            </a:r>
            <a:r>
              <a:rPr lang="ru-RU" dirty="0"/>
              <a:t>в сложном предложении без союзов. Схема сложного предложения».</a:t>
            </a:r>
            <a:br>
              <a:rPr lang="ru-RU" dirty="0"/>
            </a:br>
            <a:r>
              <a:rPr lang="ru-RU" dirty="0"/>
              <a:t>УМК «Школа 2100»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771339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Подготовила: Власова И.М.</a:t>
            </a:r>
          </a:p>
          <a:p>
            <a:pPr algn="r"/>
            <a:r>
              <a:rPr lang="ru-RU" dirty="0" smtClean="0"/>
              <a:t> учитель начальных классов</a:t>
            </a:r>
          </a:p>
          <a:p>
            <a:pPr algn="r"/>
            <a:r>
              <a:rPr lang="ru-RU" dirty="0" smtClean="0"/>
              <a:t> школы-интерната №3 ОАО «РЖД»</a:t>
            </a:r>
          </a:p>
          <a:p>
            <a:pPr algn="r"/>
            <a:r>
              <a:rPr lang="ru-RU" dirty="0" smtClean="0"/>
              <a:t> г. Ртищево, Саратовской области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3445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624110"/>
            <a:ext cx="8915400" cy="5287112"/>
          </a:xfrm>
        </p:spPr>
        <p:txBody>
          <a:bodyPr>
            <a:noAutofit/>
          </a:bodyPr>
          <a:lstStyle/>
          <a:p>
            <a:r>
              <a:rPr lang="ru-RU" sz="3600" b="1" dirty="0"/>
              <a:t>1</a:t>
            </a:r>
            <a:r>
              <a:rPr lang="ru-RU" sz="3600" dirty="0"/>
              <a:t> </a:t>
            </a:r>
            <a:r>
              <a:rPr lang="ru-RU" sz="3600" b="1" i="1" dirty="0"/>
              <a:t>– </a:t>
            </a:r>
            <a:r>
              <a:rPr lang="ru-RU" sz="3600" b="1" i="1" dirty="0">
                <a:solidFill>
                  <a:schemeClr val="accent6"/>
                </a:solidFill>
              </a:rPr>
              <a:t>у меня отличное настроение, я готов к новым открытиям</a:t>
            </a:r>
            <a:r>
              <a:rPr lang="ru-RU" sz="3600" b="1" i="1" dirty="0" smtClean="0">
                <a:solidFill>
                  <a:schemeClr val="accent6"/>
                </a:solidFill>
              </a:rPr>
              <a:t>.</a:t>
            </a:r>
            <a:endParaRPr lang="ru-RU" sz="3600" b="1" i="1" dirty="0">
              <a:solidFill>
                <a:schemeClr val="accent6"/>
              </a:solidFill>
            </a:endParaRPr>
          </a:p>
          <a:p>
            <a:r>
              <a:rPr lang="ru-RU" sz="3600" b="1" i="1" dirty="0"/>
              <a:t>2 </a:t>
            </a:r>
            <a:r>
              <a:rPr lang="ru-RU" sz="3600" b="1" i="1" dirty="0">
                <a:solidFill>
                  <a:srgbClr val="0070C0"/>
                </a:solidFill>
              </a:rPr>
              <a:t>– у меня хорошее настроение, я готов получать новые знания.</a:t>
            </a:r>
          </a:p>
          <a:p>
            <a:r>
              <a:rPr lang="ru-RU" sz="3600" b="1" i="1" dirty="0"/>
              <a:t>3 – </a:t>
            </a:r>
            <a:r>
              <a:rPr lang="ru-RU" sz="3600" b="1" i="1" dirty="0">
                <a:solidFill>
                  <a:srgbClr val="7030A0"/>
                </a:solidFill>
              </a:rPr>
              <a:t>у меня плохое настроение, но я постараюсь работать на уроке активно.</a:t>
            </a:r>
          </a:p>
          <a:p>
            <a:r>
              <a:rPr lang="ru-RU" sz="3600" b="1" i="1" dirty="0"/>
              <a:t>4 </a:t>
            </a:r>
            <a:r>
              <a:rPr lang="ru-RU" sz="3600" b="1" i="1" dirty="0">
                <a:solidFill>
                  <a:schemeClr val="accent1">
                    <a:lumMod val="75000"/>
                  </a:schemeClr>
                </a:solidFill>
              </a:rPr>
              <a:t>– я хочу домой.</a:t>
            </a:r>
          </a:p>
        </p:txBody>
      </p:sp>
    </p:spTree>
    <p:extLst>
      <p:ext uri="{BB962C8B-B14F-4D97-AF65-F5344CB8AC3E}">
        <p14:creationId xmlns:p14="http://schemas.microsoft.com/office/powerpoint/2010/main" val="379084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457200"/>
            <a:ext cx="8915400" cy="5454021"/>
          </a:xfrm>
        </p:spPr>
        <p:txBody>
          <a:bodyPr/>
          <a:lstStyle/>
          <a:p>
            <a:r>
              <a:rPr lang="ru-RU" sz="2400" i="1" u="sng" dirty="0" smtClean="0"/>
              <a:t>1 вариант</a:t>
            </a:r>
          </a:p>
          <a:p>
            <a:r>
              <a:rPr lang="ru-RU" sz="4000" b="1" dirty="0" smtClean="0"/>
              <a:t>На крайнем севере живут белые медведи.</a:t>
            </a:r>
          </a:p>
          <a:p>
            <a:endParaRPr lang="ru-RU" sz="4000" b="1" dirty="0" smtClean="0"/>
          </a:p>
          <a:p>
            <a:r>
              <a:rPr lang="ru-RU" sz="2400" i="1" u="sng" dirty="0" smtClean="0"/>
              <a:t>2 вариант</a:t>
            </a:r>
          </a:p>
          <a:p>
            <a:r>
              <a:rPr lang="ru-RU" sz="4000" b="1" dirty="0"/>
              <a:t>На крайнем севере живут белые </a:t>
            </a:r>
            <a:r>
              <a:rPr lang="ru-RU" sz="4000" b="1" dirty="0" smtClean="0"/>
              <a:t>медведи, тюлени и моржи.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37665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49824" y="578224"/>
            <a:ext cx="9554788" cy="5332998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Побудительные</a:t>
            </a:r>
          </a:p>
          <a:p>
            <a:r>
              <a:rPr lang="ru-RU" sz="4400" b="1" dirty="0" smtClean="0"/>
              <a:t>интонации</a:t>
            </a:r>
          </a:p>
          <a:p>
            <a:r>
              <a:rPr lang="ru-RU" sz="4400" b="1" dirty="0" smtClean="0"/>
              <a:t>Главные члены предложения</a:t>
            </a:r>
          </a:p>
          <a:p>
            <a:r>
              <a:rPr lang="ru-RU" sz="4400" b="1" dirty="0" smtClean="0"/>
              <a:t>Запятыми</a:t>
            </a:r>
          </a:p>
          <a:p>
            <a:r>
              <a:rPr lang="ru-RU" sz="4400" b="1" dirty="0" smtClean="0"/>
              <a:t>Союз и</a:t>
            </a:r>
          </a:p>
          <a:p>
            <a:r>
              <a:rPr lang="ru-RU" sz="4400" b="1" dirty="0" smtClean="0"/>
              <a:t>сложные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891322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48119" y="793376"/>
            <a:ext cx="9547410" cy="4781671"/>
          </a:xfrm>
        </p:spPr>
        <p:txBody>
          <a:bodyPr>
            <a:normAutofit/>
          </a:bodyPr>
          <a:lstStyle/>
          <a:p>
            <a:endParaRPr lang="ru-RU" sz="4000" b="1" dirty="0" smtClean="0"/>
          </a:p>
          <a:p>
            <a:r>
              <a:rPr lang="ru-RU" sz="4000" b="1" dirty="0" smtClean="0"/>
              <a:t>Различать …</a:t>
            </a:r>
          </a:p>
          <a:p>
            <a:r>
              <a:rPr lang="ru-RU" sz="4000" b="1" dirty="0" smtClean="0"/>
              <a:t>Определять место  …  в сложном предложении.</a:t>
            </a:r>
          </a:p>
          <a:p>
            <a:r>
              <a:rPr lang="ru-RU" sz="4000" b="1" dirty="0" smtClean="0"/>
              <a:t>Составлять …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98715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 448 стр.176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Шли</a:t>
            </a:r>
          </a:p>
          <a:p>
            <a:r>
              <a:rPr lang="ru-RU" sz="4400" dirty="0" smtClean="0"/>
              <a:t>Плёлся</a:t>
            </a:r>
          </a:p>
          <a:p>
            <a:r>
              <a:rPr lang="ru-RU" sz="4400" dirty="0" smtClean="0"/>
              <a:t>Брёл</a:t>
            </a:r>
          </a:p>
          <a:p>
            <a:r>
              <a:rPr lang="ru-RU" sz="4400" dirty="0"/>
              <a:t>Т</a:t>
            </a:r>
            <a:r>
              <a:rPr lang="ru-RU" sz="4400" dirty="0" smtClean="0"/>
              <a:t>ащился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983885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4329" y="524435"/>
            <a:ext cx="9810283" cy="5862918"/>
          </a:xfrm>
        </p:spPr>
        <p:txBody>
          <a:bodyPr>
            <a:noAutofit/>
          </a:bodyPr>
          <a:lstStyle/>
          <a:p>
            <a:endParaRPr lang="ru-RU" sz="4000" b="1" dirty="0" smtClean="0"/>
          </a:p>
          <a:p>
            <a:r>
              <a:rPr lang="ru-RU" sz="4000" b="1" dirty="0" smtClean="0"/>
              <a:t>1.Прочитать предложение.</a:t>
            </a:r>
          </a:p>
          <a:p>
            <a:r>
              <a:rPr lang="ru-RU" sz="4000" b="1" dirty="0" smtClean="0"/>
              <a:t>2.Найти грамматические основы.</a:t>
            </a:r>
          </a:p>
          <a:p>
            <a:r>
              <a:rPr lang="ru-RU" sz="4000" b="1" dirty="0" smtClean="0"/>
              <a:t>3.Определить простое или сложное предложение.</a:t>
            </a:r>
          </a:p>
          <a:p>
            <a:r>
              <a:rPr lang="ru-RU" sz="4000" b="1" dirty="0" smtClean="0"/>
              <a:t>4.Если сложное, то поставить знаки препинания.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65836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rgbClr val="0070C0"/>
                </a:solidFill>
              </a:rPr>
              <a:t>Рефлексия.</a:t>
            </a:r>
            <a:endParaRPr lang="ru-RU" b="1" i="1" u="sng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6718" y="1546411"/>
            <a:ext cx="9527894" cy="494851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4000" dirty="0" smtClean="0"/>
              <a:t>1. Урок полезен, всё понятно.</a:t>
            </a:r>
          </a:p>
          <a:p>
            <a:pPr>
              <a:lnSpc>
                <a:spcPct val="150000"/>
              </a:lnSpc>
            </a:pPr>
            <a:r>
              <a:rPr lang="ru-RU" sz="4000" dirty="0" smtClean="0"/>
              <a:t>2. Лишь кое-что чуть-чуть не ясно.</a:t>
            </a:r>
          </a:p>
          <a:p>
            <a:pPr>
              <a:lnSpc>
                <a:spcPct val="150000"/>
              </a:lnSpc>
            </a:pPr>
            <a:r>
              <a:rPr lang="ru-RU" sz="4000" dirty="0" smtClean="0"/>
              <a:t>3. Ещё придётся потрудиться.</a:t>
            </a:r>
          </a:p>
          <a:p>
            <a:pPr>
              <a:lnSpc>
                <a:spcPct val="150000"/>
              </a:lnSpc>
            </a:pPr>
            <a:r>
              <a:rPr lang="ru-RU" sz="4000" dirty="0" smtClean="0"/>
              <a:t>4. Да, трудно всё-таки учиться.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48194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3984" y="1847792"/>
            <a:ext cx="8911687" cy="1280890"/>
          </a:xfrm>
        </p:spPr>
        <p:txBody>
          <a:bodyPr>
            <a:noAutofit/>
          </a:bodyPr>
          <a:lstStyle/>
          <a:p>
            <a:r>
              <a:rPr lang="ru-RU" sz="4800" i="1" u="sng" dirty="0" smtClean="0"/>
              <a:t>Домашнее задание:</a:t>
            </a:r>
            <a:br>
              <a:rPr lang="ru-RU" sz="4800" i="1" u="sng" dirty="0" smtClean="0"/>
            </a:br>
            <a:r>
              <a:rPr lang="ru-RU" sz="4800" b="1" dirty="0" smtClean="0"/>
              <a:t>упр. 451 стр. 177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575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67</TotalTime>
  <Words>190</Words>
  <Application>Microsoft Office PowerPoint</Application>
  <PresentationFormat>Широкоэкранный</PresentationFormat>
  <Paragraphs>40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Century Gothic</vt:lpstr>
      <vt:lpstr>Wingdings 3</vt:lpstr>
      <vt:lpstr>Легкий дым</vt:lpstr>
      <vt:lpstr>Тема: «Запятая в сложном предложении без союзов. Схема сложного предложения». УМК «Школа 2100» </vt:lpstr>
      <vt:lpstr>Презентация PowerPoint</vt:lpstr>
      <vt:lpstr>Презентация PowerPoint</vt:lpstr>
      <vt:lpstr>Презентация PowerPoint</vt:lpstr>
      <vt:lpstr>Презентация PowerPoint</vt:lpstr>
      <vt:lpstr>Упражнение 448 стр.176</vt:lpstr>
      <vt:lpstr>Презентация PowerPoint</vt:lpstr>
      <vt:lpstr>Рефлексия.</vt:lpstr>
      <vt:lpstr>Домашнее задание: упр. 451 стр. 177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6</cp:revision>
  <dcterms:created xsi:type="dcterms:W3CDTF">2016-04-26T21:25:08Z</dcterms:created>
  <dcterms:modified xsi:type="dcterms:W3CDTF">2016-12-06T19:01:47Z</dcterms:modified>
</cp:coreProperties>
</file>