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8" r:id="rId6"/>
    <p:sldId id="261" r:id="rId7"/>
    <p:sldId id="260" r:id="rId8"/>
    <p:sldId id="264" r:id="rId9"/>
    <p:sldId id="262" r:id="rId10"/>
    <p:sldId id="265" r:id="rId11"/>
    <p:sldId id="263" r:id="rId12"/>
    <p:sldId id="267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03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57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45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790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404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056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90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695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74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93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806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01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511" y="0"/>
            <a:ext cx="91725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076732" cy="17434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cap="none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Роль блоков </a:t>
            </a:r>
            <a:r>
              <a:rPr lang="ru-RU" sz="4400" cap="none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4400" cap="none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сенсорном развитии детей раннего возраста</a:t>
            </a:r>
            <a:endParaRPr lang="ru-RU" sz="4400" cap="none" dirty="0">
              <a:ln>
                <a:noFill/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293096"/>
            <a:ext cx="5114778" cy="1101248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Составила:</a:t>
            </a:r>
          </a:p>
          <a:p>
            <a:pPr algn="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ГБДОУ №11</a:t>
            </a:r>
          </a:p>
          <a:p>
            <a:pPr algn="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Щербакова И.П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3608785" cy="3608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706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48680"/>
            <a:ext cx="2952750" cy="22098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489" y="188640"/>
            <a:ext cx="4007768" cy="27803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257060"/>
            <a:ext cx="4332969" cy="30937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5961" y="3501008"/>
            <a:ext cx="4039253" cy="260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553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852936"/>
            <a:ext cx="397720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Использование блоков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для развития речи детей раннего возраста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://www.yardeti.ru/img/p/7725-15163-thickbox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16632"/>
            <a:ext cx="5112568" cy="67317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88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7"/>
            <a:ext cx="3710279" cy="53285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1496291"/>
            <a:ext cx="4536504" cy="307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72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74" y="0"/>
            <a:ext cx="917547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7687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456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66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проблемы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 fontScale="62500" lnSpcReduction="20000"/>
          </a:bodyPr>
          <a:lstStyle/>
          <a:p>
            <a:pPr marL="0" lvl="0" indent="0" algn="just">
              <a:buNone/>
            </a:pPr>
            <a:r>
              <a:rPr lang="ru-RU" sz="3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Сенсорное развитие является фундаментом для умственного развития ребенка.</a:t>
            </a:r>
          </a:p>
          <a:p>
            <a:pPr marL="0" lvl="0" indent="0" algn="just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3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Сенсорными эталонами являются: цвет (цветовой спектр и его оттенки), форма (геометрические плоскостные и объемные фигуры) и величина (метрическая система мер). Исторически, человечество выработало основные сенсорные эталоны, </a:t>
            </a:r>
            <a:r>
              <a:rPr lang="ru-RU" sz="34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задача взрослого </a:t>
            </a:r>
            <a:r>
              <a:rPr lang="ru-RU" sz="3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передать этот опыт ребенку и, по возможности, научить его использовать этот опыт в дальнейшем</a:t>
            </a:r>
            <a:r>
              <a:rPr lang="ru-RU" sz="34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мама и каждый папа мечтают о том, чтобы их любимый малыш рос умным и был всесторонне развит. А желание каждого малыша – играть в разные интересные игры. Детских методик, которые помогают родителям развивать своих детей, существует великое множество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ea typeface="Calibri"/>
                <a:cs typeface="Times New Roman" pitchFamily="18" charset="0"/>
              </a:rPr>
              <a:t> Блоки </a:t>
            </a:r>
            <a:r>
              <a:rPr lang="ru-RU" sz="34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Дьенеша</a:t>
            </a:r>
            <a:r>
              <a:rPr lang="ru-RU" sz="34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400" dirty="0">
                <a:latin typeface="Times New Roman" pitchFamily="18" charset="0"/>
                <a:ea typeface="Calibri"/>
                <a:cs typeface="Times New Roman" pitchFamily="18" charset="0"/>
              </a:rPr>
              <a:t>дают </a:t>
            </a:r>
            <a:r>
              <a:rPr lang="ru-RU" sz="3400" dirty="0" smtClean="0">
                <a:latin typeface="Times New Roman" pitchFamily="18" charset="0"/>
                <a:ea typeface="Calibri"/>
                <a:cs typeface="Times New Roman" pitchFamily="18" charset="0"/>
              </a:rPr>
              <a:t>маленькому ребенку первое </a:t>
            </a:r>
            <a:r>
              <a:rPr lang="ru-RU" sz="3400" dirty="0">
                <a:latin typeface="Times New Roman" pitchFamily="18" charset="0"/>
                <a:ea typeface="Calibri"/>
                <a:cs typeface="Times New Roman" pitchFamily="18" charset="0"/>
              </a:rPr>
              <a:t>представление </a:t>
            </a:r>
            <a:r>
              <a:rPr lang="ru-RU" sz="3400" dirty="0" smtClean="0">
                <a:latin typeface="Times New Roman" pitchFamily="18" charset="0"/>
                <a:ea typeface="Calibri"/>
                <a:cs typeface="Times New Roman" pitchFamily="18" charset="0"/>
              </a:rPr>
              <a:t>о цвете, форме и </a:t>
            </a:r>
            <a:r>
              <a:rPr lang="ru-RU" sz="34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велечине</a:t>
            </a:r>
            <a:r>
              <a:rPr lang="ru-RU" sz="34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66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задачи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u="sng" dirty="0" smtClean="0">
                <a:latin typeface="Times New Roman" pitchFamily="18" charset="0"/>
                <a:ea typeface="Calibri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Формировать навыки работы с логическими блоками </a:t>
            </a:r>
            <a:r>
              <a:rPr lang="ru-RU" sz="2400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Дьенеша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Закрепить знания о геометрических фигурах (умение различать и называть их), о величине и цвете предметов.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u="sng" dirty="0" smtClean="0">
                <a:latin typeface="Times New Roman" pitchFamily="18" charset="0"/>
                <a:ea typeface="Calibri"/>
                <a:cs typeface="Times New Roman" pitchFamily="18" charset="0"/>
              </a:rPr>
              <a:t>Задачи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Развивать пространственные представления. 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Познакомить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с формой, цветом, размером, толщиной объектов. 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Воспитывать самостоятельность, инициативу, настойчивость в достижении цели. 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Развивать логическое мышление и психические функции; внимание, память, восприятие речи.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11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ознакомления детей с блоками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«Знакомство»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Дать детям возможность познакомиться с блоками: самостоятельно достать из коробки и рассмотреть, поиграть по своему усмотрению.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каждого ребенка дается комплект блоков. На этом этапе дети знакомятся с блоками самостоятельно, т.е. без заданий/поручений. 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«Обследование»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производят обследование блоков. При помощи воспитателя они познают внешние свойства предметов в их совокупности (цвет, форма, величина). 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8953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854"/>
            <a:ext cx="8229600" cy="65527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«Игровой»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Используется дидактический материал, учитываются интеллектуальные возможности ребенка.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«Сравнение»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начинают устанавливать сходства и различия между фигурами. Важно, чтобы ребенок понимал смысл вопросов «Чем похожи фигуры?», «Чем отличаются фигуры?».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«Поисковый»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учатся находить блоки по словесному заданию по одному или нескольким признакам (по цвету и форме; по цвету, форме и размеру). 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02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0628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Блоки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://shkolnik45.ru/uploads/catalog_items/9/99742/7579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3456383" cy="2952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gomamablog.com/wp-content/uploads/2016/02/0_85641_11a3-1024x68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48680"/>
            <a:ext cx="4572273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062012.imgbb.ru/3/6/c/36cda0f99a02c9613c22433ab9e5d39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4104456" cy="3089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mama.neolove.ru/images/u/547d685a5d123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4233" y="3918396"/>
            <a:ext cx="3810000" cy="2543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13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864096"/>
          </a:xfrm>
        </p:spPr>
        <p:txBody>
          <a:bodyPr>
            <a:normAutofit fontScale="90000"/>
          </a:bodyPr>
          <a:lstStyle/>
          <a:p>
            <a:pPr>
              <a:spcAft>
                <a:spcPts val="1000"/>
              </a:spcAft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Игры с блоками </a:t>
            </a:r>
            <a:r>
              <a:rPr lang="ru-RU" b="1" dirty="0" err="1">
                <a:latin typeface="Times New Roman" pitchFamily="18" charset="0"/>
                <a:ea typeface="Calibri"/>
                <a:cs typeface="Times New Roman" pitchFamily="18" charset="0"/>
              </a:rPr>
              <a:t>Дьенеша</a:t>
            </a: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 для самых маленьких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Для самых маленьких будет интересно выкладывать простые фигуры, группировать фигурки по цвету, по размеру (большие и маленькие), по форме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(по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признаку).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Найти недостающую фигуру. Положить три разных блока. Ребёнок закрывает глазки,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взрослый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прячет одну фигуру. «</a:t>
            </a: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Какую фигурку забрал Зайчик?»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Как и в предыдущей игре, берём три блока, но только не убираем, а меняем местами фигурки. «</a:t>
            </a: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Слонёнок прошел и всё перепутал. Что поменялось?»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«Что лишнее?»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те же три фигуры, но две из них похожи по какому-то признаку, третья нет. Пусть малыш найдет неправильную фигуру.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Мамы и малыши».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Составляем пары: большие и маленькие фигурки, общие по цвету (форме)</a:t>
            </a: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«Угадай, что я поймал?».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Сложить в мешочек фигуры, дать ребёнку возможность найти ту фигурку, которую его попросили поймать в мешочке на ощупь.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11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24" y="188640"/>
            <a:ext cx="4536504" cy="25527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88641"/>
            <a:ext cx="3754388" cy="28833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56992"/>
            <a:ext cx="4370851" cy="32781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6445" y="3717032"/>
            <a:ext cx="4357428" cy="272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12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1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Дидактические пособия для ознакомления с блоками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://triz-plus.ru/wp-content/uploads/2014/03/%D0%91%D0%BB%D0%BE%D0%BA%D0%B8-%D0%B4%D0%BB%D1%8F-%D0%BC%D0%B0%D0%BB%D0%B5%D0%BD%D1%8C%D0%BA%D0%B8%D1%8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384376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robinzoniya.ru/upload/iblock/14f/14f9d21df835e5ddd1180d983900968a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196752"/>
            <a:ext cx="4339564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cs635100.vk.me/v635100808/c978/wwT_FeG0Wuo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3722656"/>
            <a:ext cx="3960440" cy="2709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4961" y="3953396"/>
            <a:ext cx="4165232" cy="254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7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552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Роль блоков Дьенеша в сенсорном развитии детей раннего возраста</vt:lpstr>
      <vt:lpstr>Актуальность проблемы</vt:lpstr>
      <vt:lpstr>Цели и задачи </vt:lpstr>
      <vt:lpstr>Этапы ознакомления детей с блоками Дьенеша</vt:lpstr>
      <vt:lpstr>Презентация PowerPoint</vt:lpstr>
      <vt:lpstr>Блоки Дьенеша</vt:lpstr>
      <vt:lpstr>Игры с блоками Дьенеша для самых маленьких </vt:lpstr>
      <vt:lpstr>Презентация PowerPoint</vt:lpstr>
      <vt:lpstr>Дидактические пособия для ознакомления с блоками Дьенеша</vt:lpstr>
      <vt:lpstr>Презентация PowerPoint</vt:lpstr>
      <vt:lpstr>Использование блоков Дьенеша для развития речи детей раннего возраста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блоков Дьенеша в сенсорном развитии детей раннего возраста</dc:title>
  <dc:creator>Катя</dc:creator>
  <cp:lastModifiedBy>Катя</cp:lastModifiedBy>
  <cp:revision>17</cp:revision>
  <dcterms:created xsi:type="dcterms:W3CDTF">2016-11-27T13:13:56Z</dcterms:created>
  <dcterms:modified xsi:type="dcterms:W3CDTF">2016-12-07T07:25:22Z</dcterms:modified>
</cp:coreProperties>
</file>