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54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0366F-5EBB-498E-B424-4C5116572B1A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4A020-D378-4E9D-9AA4-371FC26F9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FE9D9-DF1E-4772-B958-B036C6DD458A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5984-68F8-45D7-8695-574E7E31E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9A488-2989-44C0-93B5-3A075514154F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922A-F8F8-4B3B-95DD-CAC5565E7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A8E8-AEAD-4D2B-8E3E-456E719AEDD3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0DA0D-F57B-4594-A488-34F0DEC480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8BFF-B6DA-42E6-BA3F-10700D305E0C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502DC-C1B9-4ED1-9266-AC9EA01E5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12270-AE07-4F64-9B38-CAD6D35AAEDC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87E4C-B404-489F-98EA-3D0D17CE0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802B9-1B98-469C-B9F4-A1654272539A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5BAF-BCAD-427E-8046-F53C385E1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A96B7-8C6F-4117-A5B6-1987339C7E70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E1F0-2B3B-429B-972D-EED286970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5BFF0-A537-4F92-BE6E-31C990196E6D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4BF8E-85E8-4649-9311-3382AEB02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75FFF-DF7C-44D3-B640-0D2C77266E15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AC0EF-3396-4FB2-9A76-FCF499381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4B522-F8D0-4990-B353-8FE0AFCCCAC4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12F0-9B85-460D-B9B4-A4DCF7AF3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0F166A-8DB5-4778-92F4-49BE2D2A1AF8}" type="datetimeFigureOut">
              <a:rPr lang="ru-RU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0CA5EE-8AA8-4B62-978A-87ED4D954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11225"/>
            <a:ext cx="9144000" cy="36845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Диагностика,техническое</a:t>
            </a:r>
            <a:r>
              <a:rPr lang="ru-RU" dirty="0" smtClean="0"/>
              <a:t> обслуживание и ремонт коробки переменных передач»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47650" y="430213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Коробка передач: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endParaRPr lang="ru-RU" altLang="ru-RU"/>
          </a:p>
        </p:txBody>
      </p:sp>
      <p:pic>
        <p:nvPicPr>
          <p:cNvPr id="14339" name="Рисунок 402" descr="коробка передач ваз 2110-ваз 2111-ваз 2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50" y="1268413"/>
            <a:ext cx="436245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5772150" y="32194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/>
            </a:r>
            <a:br>
              <a:rPr lang="ru-RU" altLang="ru-RU" sz="1400">
                <a:latin typeface="Calibri" pitchFamily="34" charset="0"/>
                <a:cs typeface="Times New Roman" pitchFamily="18" charset="0"/>
              </a:rPr>
            </a:br>
            <a:r>
              <a:rPr lang="ru-RU" altLang="ru-RU" sz="1400">
                <a:latin typeface="Calibri" pitchFamily="34" charset="0"/>
                <a:cs typeface="Times New Roman" pitchFamily="18" charset="0"/>
              </a:rPr>
              <a:t>1 - подшипник выключения сцепления;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2 - направляющая втулка муфты подшипника выключения сцепления;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3 - шестерня ведущая главной передачи;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4 - роликовый подшипник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5 - маслосборник;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6 - ось сателлитов;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7 - ведущая шестерня привода спидометра;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8 - шестерня полуоси;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9 - коробка дифференциала;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10 - сателлит;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11 - картер сцепления;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12 - ведомая шестерня главной передачи;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13 - регулировочное кольцо;                  31 - роликовый подшипник              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14 - роликовый конический                   первичного вала;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подшипник дифференциала;                  32 - сальник первичного вала;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15 - сальник полуоси;                              33 – сапун.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16 - ведомая шестерня I передачи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17 - синхронизатор I и II передач;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18 - ведомая шестерня II передачи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19 - ведомая шестерня III передачи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20 - синхронизатор III и IV передач;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21 - ведомая шестерня IV передачи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22 - шариковый подшипник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23 - ведомая шестерня V передачи вторичного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24 - синхронизатор V передачи;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25 - вторичный вал;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26 - задняя крышка картера коробки передач;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27 - ведущая шестерня V передачи;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28 - шариковый подшипник первичного вала;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29 - первичный вал; </a:t>
            </a:r>
            <a:endParaRPr lang="ru-RU" altLang="ru-RU" sz="1100">
              <a:latin typeface="Calibri" pitchFamily="34" charset="0"/>
            </a:endParaRPr>
          </a:p>
          <a:p>
            <a:pPr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30 - картер коробки передач; </a:t>
            </a:r>
            <a:endParaRPr lang="ru-RU" alt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-298450" y="1016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9263" eaLnBrk="0" hangingPunct="0"/>
            <a:r>
              <a:rPr lang="ru-RU" altLang="ru-RU" sz="1400">
                <a:latin typeface="Calibri" pitchFamily="34" charset="0"/>
                <a:cs typeface="Times New Roman" pitchFamily="18" charset="0"/>
              </a:rPr>
              <a:t>Схема привода управления коробкой передач:</a:t>
            </a:r>
            <a:endParaRPr lang="ru-RU" altLang="ru-RU" sz="1100">
              <a:latin typeface="Calibri" pitchFamily="34" charset="0"/>
            </a:endParaRPr>
          </a:p>
          <a:p>
            <a:pPr indent="449263" eaLnBrk="0" hangingPunct="0"/>
            <a:endParaRPr lang="ru-RU" altLang="ru-RU"/>
          </a:p>
        </p:txBody>
      </p:sp>
      <p:pic>
        <p:nvPicPr>
          <p:cNvPr id="15363" name="Рисунок 403" descr="привод управления коробкой передач ваз 2110-ваз 2111-ваз 2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425" y="2035175"/>
            <a:ext cx="4286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6324600" y="622300"/>
            <a:ext cx="60960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1 - рычаг штока выбора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2 - рычаг выбора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3 - картер коробки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4 - картер сцепления;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5 - шток выбора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6 - втулка штока;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7 - сальник штока;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8 - защитный чехол;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9 - корпус шарнира;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10 - втулка шарнира;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11 - наконечник шарнира;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12 - хомут;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13 - защитный чехол тяги;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14 - тяга привода управления коробки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15 - рычаг переключения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16 - обойма шаровой опоры;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17 - шаровая опора рычага переключения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18 - реактивная тяга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механизм выбора переда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3" y="1927225"/>
            <a:ext cx="31908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6096000" y="1927225"/>
            <a:ext cx="609600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1 - рычаг выбора передач (переднего хода);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2 - направляющая ось блокировочных скоб;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3 - ось рычага выбора передач; 4,11 - пружина;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5 - стопорное кольцо;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6 - ось вилки заднего хода;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7,12 - блокировочные скобы;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8 - вилка включения заднего хода;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9 - рычаг выбора передач (заднего хода);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10 - корпус механизма выбора передач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4176713" y="558800"/>
            <a:ext cx="3559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Схема механизма выбора передач: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детали вторичного ва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6063" y="730250"/>
            <a:ext cx="53149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246063" y="4252913"/>
            <a:ext cx="6096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17 - скользящая муфта синхронизатора I и II передач с зубчатым венцом заднего хода;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18 - ступица скользящей муфты синхронизатора I и II передач;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19 - пружина синхронизатора;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20 - сухарь;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5951538" y="1103313"/>
            <a:ext cx="6240462" cy="583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1- гайка                                             9 - шариковый          подшипник;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2 - упорная пластина;                     10 - упорная шайба;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3 - скользящая муфта                     11 - шестерня IV передачи;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синхронизатора V передачи;       12 - стопорное кольцо ступицы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4 - ступица скользящей муфты;          синхронизатора;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5 - блокирующее кольцо               13 - скользящая муфта синхронизатора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синхронизатора;                                    III и IV передач;       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6 - шестерня V передачи;              14 - ступица скользящей муфты;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7 - втулка шестерни;                      15 - шестерня III передачи;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8 - упорная шайба;                         16 - шестерня II передачи;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3" name="Прямоугольник 6"/>
          <p:cNvSpPr>
            <a:spLocks noChangeArrowheads="1"/>
          </p:cNvSpPr>
          <p:nvPr/>
        </p:nvSpPr>
        <p:spPr bwMode="auto">
          <a:xfrm>
            <a:off x="5032375" y="69850"/>
            <a:ext cx="261778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Детали вторичного вала: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Дифференциал в сборе:</a:t>
            </a:r>
          </a:p>
        </p:txBody>
      </p:sp>
      <p:pic>
        <p:nvPicPr>
          <p:cNvPr id="18435" name="Рисунок 4" descr="дифференциал в сборе"/>
          <p:cNvPicPr>
            <a:picLocks noGrp="1"/>
          </p:cNvPicPr>
          <p:nvPr>
            <p:ph type="pic" idx="1"/>
          </p:nvPr>
        </p:nvPicPr>
        <p:blipFill>
          <a:blip r:embed="rId3"/>
          <a:srcRect t="8443" b="8443"/>
          <a:stretch>
            <a:fillRect/>
          </a:stretch>
        </p:blipFill>
        <p:spPr>
          <a:xfrm>
            <a:off x="5183188" y="815975"/>
            <a:ext cx="6172200" cy="4873625"/>
          </a:xfrm>
        </p:spPr>
      </p:pic>
      <p:sp>
        <p:nvSpPr>
          <p:cNvPr id="18436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smtClean="0"/>
              <a:t>1- ось сателлитов</a:t>
            </a:r>
          </a:p>
          <a:p>
            <a:r>
              <a:rPr lang="ru-RU" sz="2400" smtClean="0"/>
              <a:t>2- полуосевые шестерни</a:t>
            </a:r>
          </a:p>
          <a:p>
            <a:r>
              <a:rPr lang="ru-RU" sz="2400" smtClean="0"/>
              <a:t>3- ведущая шестрерня привода спидометра</a:t>
            </a:r>
          </a:p>
          <a:p>
            <a:r>
              <a:rPr lang="ru-RU" sz="2400" smtClean="0"/>
              <a:t>4-коробка дифференциала</a:t>
            </a:r>
          </a:p>
          <a:p>
            <a:r>
              <a:rPr lang="ru-RU" sz="2400" smtClean="0"/>
              <a:t>5-сателлит</a:t>
            </a:r>
          </a:p>
          <a:p>
            <a:r>
              <a:rPr lang="ru-RU" sz="2400" smtClean="0"/>
              <a:t>6-ведомая шестерня главной передачи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339</Words>
  <Application>Microsoft Office PowerPoint</Application>
  <PresentationFormat>Произвольный</PresentationFormat>
  <Paragraphs>84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«Диагностика,техническое обслуживание и ремонт коробки переменных передач»</vt:lpstr>
      <vt:lpstr>Слайд 2</vt:lpstr>
      <vt:lpstr>Слайд 3</vt:lpstr>
      <vt:lpstr>Слайд 4</vt:lpstr>
      <vt:lpstr>Слайд 5</vt:lpstr>
      <vt:lpstr>Дифференциал в сборе:</vt:lpstr>
    </vt:vector>
  </TitlesOfParts>
  <Company>АМЛ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Выпускная работа Тема работы: «Диагностика,техническое обслуживание и ремонт коробки переменных передач»</dc:title>
  <dc:creator>Захаров Е.А.</dc:creator>
  <cp:lastModifiedBy>Twizy</cp:lastModifiedBy>
  <cp:revision>7</cp:revision>
  <dcterms:created xsi:type="dcterms:W3CDTF">2016-06-25T09:54:27Z</dcterms:created>
  <dcterms:modified xsi:type="dcterms:W3CDTF">2016-12-07T05:23:15Z</dcterms:modified>
</cp:coreProperties>
</file>