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71" r:id="rId5"/>
    <p:sldId id="283" r:id="rId6"/>
    <p:sldId id="278" r:id="rId7"/>
    <p:sldId id="259" r:id="rId8"/>
    <p:sldId id="262" r:id="rId9"/>
    <p:sldId id="263" r:id="rId10"/>
    <p:sldId id="264" r:id="rId11"/>
    <p:sldId id="265" r:id="rId12"/>
    <p:sldId id="266" r:id="rId13"/>
    <p:sldId id="267" r:id="rId14"/>
    <p:sldId id="275" r:id="rId15"/>
    <p:sldId id="272" r:id="rId16"/>
    <p:sldId id="273" r:id="rId17"/>
    <p:sldId id="279" r:id="rId18"/>
    <p:sldId id="268" r:id="rId19"/>
    <p:sldId id="269" r:id="rId20"/>
    <p:sldId id="270" r:id="rId21"/>
    <p:sldId id="274" r:id="rId22"/>
    <p:sldId id="286" r:id="rId23"/>
    <p:sldId id="277" r:id="rId24"/>
    <p:sldId id="287" r:id="rId25"/>
    <p:sldId id="261" r:id="rId26"/>
    <p:sldId id="280" r:id="rId27"/>
    <p:sldId id="282" r:id="rId28"/>
    <p:sldId id="276" r:id="rId29"/>
    <p:sldId id="281" r:id="rId30"/>
    <p:sldId id="284" r:id="rId31"/>
    <p:sldId id="285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8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0E078-6361-4B1A-A72F-97C80CCCF8B1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D0492-DF5E-44CB-AA49-74CB32D839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0E078-6361-4B1A-A72F-97C80CCCF8B1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D0492-DF5E-44CB-AA49-74CB32D839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0E078-6361-4B1A-A72F-97C80CCCF8B1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D0492-DF5E-44CB-AA49-74CB32D839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0E078-6361-4B1A-A72F-97C80CCCF8B1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D0492-DF5E-44CB-AA49-74CB32D839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0E078-6361-4B1A-A72F-97C80CCCF8B1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D0492-DF5E-44CB-AA49-74CB32D839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0E078-6361-4B1A-A72F-97C80CCCF8B1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D0492-DF5E-44CB-AA49-74CB32D839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0E078-6361-4B1A-A72F-97C80CCCF8B1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D0492-DF5E-44CB-AA49-74CB32D839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0E078-6361-4B1A-A72F-97C80CCCF8B1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D0492-DF5E-44CB-AA49-74CB32D839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0E078-6361-4B1A-A72F-97C80CCCF8B1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D0492-DF5E-44CB-AA49-74CB32D839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0E078-6361-4B1A-A72F-97C80CCCF8B1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D0492-DF5E-44CB-AA49-74CB32D839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0E078-6361-4B1A-A72F-97C80CCCF8B1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D0492-DF5E-44CB-AA49-74CB32D839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0E078-6361-4B1A-A72F-97C80CCCF8B1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1D0492-DF5E-44CB-AA49-74CB32D8393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jpeg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jpeg"/><Relationship Id="rId3" Type="http://schemas.openxmlformats.org/officeDocument/2006/relationships/image" Target="../media/image66.jpeg"/><Relationship Id="rId7" Type="http://schemas.openxmlformats.org/officeDocument/2006/relationships/image" Target="../media/image70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2.jpeg"/><Relationship Id="rId4" Type="http://schemas.openxmlformats.org/officeDocument/2006/relationships/image" Target="../media/image8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6.jpeg"/><Relationship Id="rId4" Type="http://schemas.openxmlformats.org/officeDocument/2006/relationships/image" Target="../media/image8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0.jpeg"/><Relationship Id="rId4" Type="http://schemas.openxmlformats.org/officeDocument/2006/relationships/image" Target="../media/image8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5.jpeg"/><Relationship Id="rId5" Type="http://schemas.openxmlformats.org/officeDocument/2006/relationships/image" Target="../media/image94.jpeg"/><Relationship Id="rId4" Type="http://schemas.openxmlformats.org/officeDocument/2006/relationships/image" Target="../media/image9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9.jpeg"/><Relationship Id="rId4" Type="http://schemas.openxmlformats.org/officeDocument/2006/relationships/image" Target="../media/image9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7" Type="http://schemas.openxmlformats.org/officeDocument/2006/relationships/image" Target="../media/image105.jpeg"/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4.jpeg"/><Relationship Id="rId5" Type="http://schemas.openxmlformats.org/officeDocument/2006/relationships/image" Target="../media/image103.jpeg"/><Relationship Id="rId4" Type="http://schemas.openxmlformats.org/officeDocument/2006/relationships/image" Target="../media/image10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8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jpeg"/><Relationship Id="rId2" Type="http://schemas.openxmlformats.org/officeDocument/2006/relationships/image" Target="../media/image10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2.jpeg"/><Relationship Id="rId4" Type="http://schemas.openxmlformats.org/officeDocument/2006/relationships/image" Target="../media/image1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jpeg"/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5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827584" y="260649"/>
            <a:ext cx="7776864" cy="864890"/>
          </a:xfrm>
        </p:spPr>
        <p:txBody>
          <a:bodyPr>
            <a:noAutofit/>
          </a:bodyPr>
          <a:lstStyle/>
          <a:p>
            <a:r>
              <a:rPr lang="ru-RU" sz="1400" b="1" dirty="0" smtClean="0"/>
              <a:t>МБДОУ № 47</a:t>
            </a:r>
            <a:r>
              <a:rPr lang="ru-RU" sz="1400" dirty="0" smtClean="0"/>
              <a:t>    МО</a:t>
            </a:r>
            <a:r>
              <a:rPr lang="ru-RU" sz="1400" u="sng" dirty="0" smtClean="0"/>
              <a:t>  </a:t>
            </a:r>
            <a:r>
              <a:rPr lang="ru-RU" sz="1400" u="sng" dirty="0" err="1" smtClean="0"/>
              <a:t>Солнечногорский</a:t>
            </a:r>
            <a:r>
              <a:rPr lang="ru-RU" sz="1400" u="sng" dirty="0" smtClean="0"/>
              <a:t> район </a:t>
            </a:r>
            <a:br>
              <a:rPr lang="ru-RU" sz="1400" u="sng" dirty="0" smtClean="0"/>
            </a:br>
            <a:r>
              <a:rPr lang="ru-RU" sz="1400" dirty="0" smtClean="0"/>
              <a:t> д. </a:t>
            </a:r>
            <a:r>
              <a:rPr lang="ru-RU" sz="1400" dirty="0" err="1" smtClean="0"/>
              <a:t>Кривцово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ЛЕТО – ЭТО МАЛЕНЬКАЯ ЖИЗНЬ</a:t>
            </a:r>
            <a:endParaRPr lang="ru-RU" sz="1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127250" y="4941888"/>
            <a:ext cx="7016750" cy="1582737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Отчет о работе в летний оздоровительный период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воспитатель: Кулешова С.В.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                 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2016г.</a:t>
            </a:r>
          </a:p>
          <a:p>
            <a:endParaRPr lang="ru-RU" dirty="0"/>
          </a:p>
        </p:txBody>
      </p:sp>
      <p:pic>
        <p:nvPicPr>
          <p:cNvPr id="2050" name="Picture 2" descr="D:\.thumbnails\146609442638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25" y="1412777"/>
            <a:ext cx="4857750" cy="3240360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Оформление уголка спорта</a:t>
            </a:r>
            <a:endParaRPr lang="ru-RU" dirty="0"/>
          </a:p>
        </p:txBody>
      </p:sp>
      <p:pic>
        <p:nvPicPr>
          <p:cNvPr id="9218" name="Picture 2" descr="D:\Camera\IMG_20160724_2348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124744"/>
            <a:ext cx="3240360" cy="2304256"/>
          </a:xfrm>
          <a:prstGeom prst="rect">
            <a:avLst/>
          </a:prstGeom>
          <a:noFill/>
        </p:spPr>
      </p:pic>
      <p:pic>
        <p:nvPicPr>
          <p:cNvPr id="9219" name="Picture 3" descr="D:\Camera\IMG_20160725_16012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1052736"/>
            <a:ext cx="3995936" cy="2808312"/>
          </a:xfrm>
          <a:prstGeom prst="rect">
            <a:avLst/>
          </a:prstGeom>
          <a:noFill/>
        </p:spPr>
      </p:pic>
      <p:pic>
        <p:nvPicPr>
          <p:cNvPr id="9221" name="Picture 5" descr="D:\Camera\IMG_20160721_09230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08104" y="4077072"/>
            <a:ext cx="2304256" cy="2520280"/>
          </a:xfrm>
          <a:prstGeom prst="rect">
            <a:avLst/>
          </a:prstGeom>
          <a:noFill/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528" y="3761656"/>
            <a:ext cx="4248472" cy="276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19256" cy="5486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Открытие Олимпийских  игр</a:t>
            </a:r>
            <a:endParaRPr lang="ru-RU" dirty="0"/>
          </a:p>
        </p:txBody>
      </p:sp>
      <p:pic>
        <p:nvPicPr>
          <p:cNvPr id="10242" name="Picture 2" descr="D:\Camera\IMG_20160725_21335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908720"/>
            <a:ext cx="3960440" cy="3240360"/>
          </a:xfrm>
          <a:prstGeom prst="rect">
            <a:avLst/>
          </a:prstGeom>
          <a:noFill/>
        </p:spPr>
      </p:pic>
      <p:pic>
        <p:nvPicPr>
          <p:cNvPr id="10244" name="Picture 4" descr="C:\Users\Света\Downloads\Оаыарлддд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908720"/>
            <a:ext cx="3744416" cy="2952328"/>
          </a:xfrm>
          <a:prstGeom prst="rect">
            <a:avLst/>
          </a:prstGeom>
          <a:noFill/>
        </p:spPr>
      </p:pic>
      <p:pic>
        <p:nvPicPr>
          <p:cNvPr id="10245" name="Picture 5" descr="C:\Users\Света\Downloads\Опвврлддд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6056" y="3501008"/>
            <a:ext cx="3744416" cy="2743051"/>
          </a:xfrm>
          <a:prstGeom prst="rect">
            <a:avLst/>
          </a:prstGeom>
          <a:noFill/>
        </p:spPr>
      </p:pic>
      <p:pic>
        <p:nvPicPr>
          <p:cNvPr id="10246" name="Picture 6" descr="C:\Users\Света\Downloads\Раыыполддд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9552" y="3717032"/>
            <a:ext cx="4536504" cy="2736304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Быстрее, выше, сильнее!</a:t>
            </a:r>
            <a:endParaRPr lang="ru-RU" dirty="0"/>
          </a:p>
        </p:txBody>
      </p:sp>
      <p:pic>
        <p:nvPicPr>
          <p:cNvPr id="11266" name="Picture 2" descr="C:\Users\Света\Downloads\Раврлдлд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908720"/>
            <a:ext cx="1944216" cy="2736304"/>
          </a:xfrm>
          <a:prstGeom prst="rect">
            <a:avLst/>
          </a:prstGeom>
          <a:noFill/>
        </p:spPr>
      </p:pic>
      <p:pic>
        <p:nvPicPr>
          <p:cNvPr id="11267" name="Picture 3" descr="C:\Users\Света\Downloads\Рваиллолд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67744" y="1052736"/>
            <a:ext cx="3240360" cy="2808312"/>
          </a:xfrm>
          <a:prstGeom prst="rect">
            <a:avLst/>
          </a:prstGeom>
          <a:noFill/>
        </p:spPr>
      </p:pic>
      <p:pic>
        <p:nvPicPr>
          <p:cNvPr id="11268" name="Picture 4" descr="C:\Users\Света\Downloads\Равполддд (1)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80112" y="908720"/>
            <a:ext cx="3312368" cy="2852936"/>
          </a:xfrm>
          <a:prstGeom prst="rect">
            <a:avLst/>
          </a:prstGeom>
          <a:noFill/>
        </p:spPr>
      </p:pic>
      <p:pic>
        <p:nvPicPr>
          <p:cNvPr id="11269" name="Picture 5" descr="C:\Users\Света\Downloads\Равполдддддаплддд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528" y="4005064"/>
            <a:ext cx="2232248" cy="2520280"/>
          </a:xfrm>
          <a:prstGeom prst="rect">
            <a:avLst/>
          </a:prstGeom>
          <a:noFill/>
        </p:spPr>
      </p:pic>
      <p:pic>
        <p:nvPicPr>
          <p:cNvPr id="11270" name="Picture 6" descr="C:\Users\Света\Downloads\Равполддл.jpe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699792" y="4149080"/>
            <a:ext cx="2952328" cy="2448272"/>
          </a:xfrm>
          <a:prstGeom prst="rect">
            <a:avLst/>
          </a:prstGeom>
          <a:noFill/>
        </p:spPr>
      </p:pic>
      <p:pic>
        <p:nvPicPr>
          <p:cNvPr id="11271" name="Picture 7" descr="C:\Users\Света\Downloads\Оавмтьллл.jpe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796136" y="4005064"/>
            <a:ext cx="3024336" cy="2592288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Викторина и награждение победителей</a:t>
            </a:r>
            <a:endParaRPr lang="ru-RU" dirty="0"/>
          </a:p>
        </p:txBody>
      </p:sp>
      <p:pic>
        <p:nvPicPr>
          <p:cNvPr id="12290" name="Picture 2" descr="C:\Users\Света\Downloads\Опвврллоолл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268760"/>
            <a:ext cx="3168352" cy="2232248"/>
          </a:xfrm>
          <a:prstGeom prst="rect">
            <a:avLst/>
          </a:prstGeom>
          <a:noFill/>
        </p:spPr>
      </p:pic>
      <p:pic>
        <p:nvPicPr>
          <p:cNvPr id="12291" name="Picture 3" descr="C:\Users\Света\Downloads\Раыполджж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47864" y="1268760"/>
            <a:ext cx="2448272" cy="2592288"/>
          </a:xfrm>
          <a:prstGeom prst="rect">
            <a:avLst/>
          </a:prstGeom>
          <a:noFill/>
        </p:spPr>
      </p:pic>
      <p:pic>
        <p:nvPicPr>
          <p:cNvPr id="12292" name="Picture 4" descr="C:\Users\Света\Downloads\Опварлддддпао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36096" y="1196752"/>
            <a:ext cx="3384376" cy="2448272"/>
          </a:xfrm>
          <a:prstGeom prst="rect">
            <a:avLst/>
          </a:prstGeom>
          <a:noFill/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528" y="3645024"/>
            <a:ext cx="2592288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6" descr="C:\Users\Света\Downloads\Рпввполллдд.jpe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940152" y="3861048"/>
            <a:ext cx="2952328" cy="2543944"/>
          </a:xfrm>
          <a:prstGeom prst="rect">
            <a:avLst/>
          </a:prstGeom>
          <a:noFill/>
        </p:spPr>
      </p:pic>
      <p:pic>
        <p:nvPicPr>
          <p:cNvPr id="12295" name="Picture 7" descr="C:\Users\Света\Downloads\Раввполдлллл.jpe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771800" y="3429000"/>
            <a:ext cx="3816424" cy="3048000"/>
          </a:xfrm>
          <a:prstGeom prst="rect">
            <a:avLst/>
          </a:prstGeom>
          <a:noFill/>
        </p:spPr>
      </p:pic>
      <p:pic>
        <p:nvPicPr>
          <p:cNvPr id="12296" name="Picture 8" descr="C:\Users\Света\Downloads\IMG_20160812_173619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059832" y="1124744"/>
            <a:ext cx="3096344" cy="2492896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Сказка в гости к нам пришла</a:t>
            </a:r>
            <a:endParaRPr lang="ru-RU" dirty="0"/>
          </a:p>
        </p:txBody>
      </p:sp>
      <p:pic>
        <p:nvPicPr>
          <p:cNvPr id="2050" name="Picture 2" descr="D:\Camera\IMG_20160804_1107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980728"/>
            <a:ext cx="3312368" cy="2664296"/>
          </a:xfrm>
          <a:prstGeom prst="rect">
            <a:avLst/>
          </a:prstGeom>
          <a:noFill/>
        </p:spPr>
      </p:pic>
      <p:pic>
        <p:nvPicPr>
          <p:cNvPr id="2051" name="Picture 3" descr="C:\Users\Света\AppData\Local\Temp\Rar$DIa0.885\IMG_20160826_18125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8104" y="1268760"/>
            <a:ext cx="2643758" cy="3501008"/>
          </a:xfrm>
          <a:prstGeom prst="rect">
            <a:avLst/>
          </a:prstGeom>
          <a:noFill/>
        </p:spPr>
      </p:pic>
      <p:pic>
        <p:nvPicPr>
          <p:cNvPr id="2052" name="Picture 4" descr="C:\Users\Света\Downloads\IMG_20160812_12491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79712" y="3789040"/>
            <a:ext cx="3384377" cy="273630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Дозором обходим владенья свои…</a:t>
            </a:r>
            <a:endParaRPr lang="ru-RU" dirty="0"/>
          </a:p>
        </p:txBody>
      </p:sp>
      <p:pic>
        <p:nvPicPr>
          <p:cNvPr id="17410" name="Picture 2" descr="C:\Users\Света\AppData\Local\Temp\Rar$DIa0.729\Рввпроооллл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3933056"/>
            <a:ext cx="2556792" cy="2592288"/>
          </a:xfrm>
          <a:prstGeom prst="rect">
            <a:avLst/>
          </a:prstGeom>
          <a:noFill/>
        </p:spPr>
      </p:pic>
      <p:pic>
        <p:nvPicPr>
          <p:cNvPr id="17411" name="Picture 3" descr="C:\Users\Света\AppData\Local\Temp\Rar$DIa0.022\Раысиллоджждд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15816" y="2780928"/>
            <a:ext cx="3312368" cy="2780928"/>
          </a:xfrm>
          <a:prstGeom prst="rect">
            <a:avLst/>
          </a:prstGeom>
          <a:noFill/>
        </p:spPr>
      </p:pic>
      <p:pic>
        <p:nvPicPr>
          <p:cNvPr id="17412" name="Picture 4" descr="C:\Users\Света\AppData\Local\Temp\Rar$DIa0.712\Равпооолдддд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00192" y="1412776"/>
            <a:ext cx="2571750" cy="3456384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418058"/>
          </a:xfrm>
        </p:spPr>
        <p:txBody>
          <a:bodyPr>
            <a:noAutofit/>
          </a:bodyPr>
          <a:lstStyle/>
          <a:p>
            <a:r>
              <a:rPr lang="ru-RU" sz="3600" dirty="0" smtClean="0"/>
              <a:t>Посетили огород – очень дружно все растет </a:t>
            </a:r>
            <a:endParaRPr lang="ru-RU" sz="3600" dirty="0"/>
          </a:p>
        </p:txBody>
      </p:sp>
      <p:pic>
        <p:nvPicPr>
          <p:cNvPr id="18435" name="Picture 3" descr="C:\Users\Света\AppData\Local\Temp\Rar$DIa0.924\Раваолддволд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052736"/>
            <a:ext cx="3384376" cy="3096344"/>
          </a:xfrm>
          <a:prstGeom prst="rect">
            <a:avLst/>
          </a:prstGeom>
          <a:noFill/>
        </p:spPr>
      </p:pic>
      <p:pic>
        <p:nvPicPr>
          <p:cNvPr id="18436" name="Picture 4" descr="C:\Users\Света\AppData\Local\Temp\Rar$DIa0.818\Рааподдд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75656" y="3861048"/>
            <a:ext cx="3816424" cy="2736304"/>
          </a:xfrm>
          <a:prstGeom prst="rect">
            <a:avLst/>
          </a:prstGeom>
          <a:noFill/>
        </p:spPr>
      </p:pic>
      <p:pic>
        <p:nvPicPr>
          <p:cNvPr id="18437" name="Picture 5" descr="C:\Users\Света\AppData\Local\Temp\Rar$DIa0.008\Павполлдд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39952" y="3645024"/>
            <a:ext cx="2232248" cy="2808312"/>
          </a:xfrm>
          <a:prstGeom prst="rect">
            <a:avLst/>
          </a:prstGeom>
          <a:noFill/>
        </p:spPr>
      </p:pic>
      <p:pic>
        <p:nvPicPr>
          <p:cNvPr id="18438" name="Picture 6" descr="C:\Users\Света\AppData\Local\Temp\Rar$DIa0.070\Оаааролдд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80112" y="1052736"/>
            <a:ext cx="2952328" cy="3068960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Песочные фантазии</a:t>
            </a:r>
            <a:endParaRPr lang="ru-RU" dirty="0"/>
          </a:p>
        </p:txBody>
      </p:sp>
      <p:pic>
        <p:nvPicPr>
          <p:cNvPr id="6146" name="Picture 2" descr="C:\Users\Света\AppData\Local\Temp\Rar$DIa0.436\Рввроллдд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124744"/>
            <a:ext cx="2643758" cy="3284984"/>
          </a:xfrm>
          <a:prstGeom prst="rect">
            <a:avLst/>
          </a:prstGeom>
          <a:noFill/>
        </p:spPr>
      </p:pic>
      <p:pic>
        <p:nvPicPr>
          <p:cNvPr id="6147" name="Picture 3" descr="C:\Users\Света\AppData\Local\Temp\Rar$DIa0.809\Равилдддд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59832" y="1124744"/>
            <a:ext cx="3096344" cy="2592288"/>
          </a:xfrm>
          <a:prstGeom prst="rect">
            <a:avLst/>
          </a:prstGeom>
          <a:noFill/>
        </p:spPr>
      </p:pic>
      <p:pic>
        <p:nvPicPr>
          <p:cNvPr id="6148" name="Picture 4" descr="C:\Users\Света\AppData\Local\Temp\Rar$DIa0.933\Опаиллддд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3861048"/>
            <a:ext cx="3672408" cy="2664296"/>
          </a:xfrm>
          <a:prstGeom prst="rect">
            <a:avLst/>
          </a:prstGeom>
          <a:noFill/>
        </p:spPr>
      </p:pic>
      <p:pic>
        <p:nvPicPr>
          <p:cNvPr id="6149" name="Picture 5" descr="C:\Users\Света\AppData\Local\Temp\Rar$DIa0.656\Оааиолдд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56226" y="1124744"/>
            <a:ext cx="2536254" cy="3501008"/>
          </a:xfrm>
          <a:prstGeom prst="rect">
            <a:avLst/>
          </a:prstGeom>
          <a:noFill/>
        </p:spPr>
      </p:pic>
      <p:pic>
        <p:nvPicPr>
          <p:cNvPr id="6150" name="Picture 6" descr="C:\Users\Света\AppData\Local\Temp\Rar$DIa0.385\Оавполлдд.jpe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427984" y="3861048"/>
            <a:ext cx="4176464" cy="273630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Наш друг - </a:t>
            </a:r>
            <a:r>
              <a:rPr lang="ru-RU" dirty="0" err="1" smtClean="0"/>
              <a:t>светофорчик</a:t>
            </a:r>
            <a:endParaRPr lang="ru-RU" dirty="0"/>
          </a:p>
        </p:txBody>
      </p:sp>
      <p:pic>
        <p:nvPicPr>
          <p:cNvPr id="13314" name="Picture 2" descr="C:\Users\Света\AppData\Local\Temp\Rar$DIa0.329\Рввполлолдд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1052736"/>
            <a:ext cx="3240360" cy="2664296"/>
          </a:xfrm>
          <a:prstGeom prst="rect">
            <a:avLst/>
          </a:prstGeom>
          <a:noFill/>
        </p:spPr>
      </p:pic>
      <p:pic>
        <p:nvPicPr>
          <p:cNvPr id="13315" name="Picture 3" descr="C:\Users\Света\AppData\Local\Temp\Rar$DIa0.039\Равиллдолд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080" y="1052736"/>
            <a:ext cx="2952328" cy="2664296"/>
          </a:xfrm>
          <a:prstGeom prst="rect">
            <a:avLst/>
          </a:prstGeom>
          <a:noFill/>
        </p:spPr>
      </p:pic>
      <p:pic>
        <p:nvPicPr>
          <p:cNvPr id="13316" name="Picture 4" descr="C:\Users\Света\AppData\Local\Temp\Rar$DIa0.679\Оаварллддд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7584" y="4005064"/>
            <a:ext cx="2880320" cy="2471936"/>
          </a:xfrm>
          <a:prstGeom prst="rect">
            <a:avLst/>
          </a:prstGeom>
          <a:noFill/>
        </p:spPr>
      </p:pic>
      <p:pic>
        <p:nvPicPr>
          <p:cNvPr id="13317" name="Picture 5" descr="C:\Users\Света\AppData\Local\Temp\Rar$DIa0.148\Иавполрдддщ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99992" y="4005064"/>
            <a:ext cx="3600400" cy="2471936"/>
          </a:xfrm>
          <a:prstGeom prst="rect">
            <a:avLst/>
          </a:prstGeom>
          <a:noFill/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Противопожарная безопасность</a:t>
            </a:r>
            <a:endParaRPr lang="ru-RU" dirty="0"/>
          </a:p>
        </p:txBody>
      </p:sp>
      <p:pic>
        <p:nvPicPr>
          <p:cNvPr id="14338" name="Picture 2" descr="C:\Users\Света\AppData\Local\Temp\Rar$DIa0.390\Раыаоллддд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052736"/>
            <a:ext cx="2808312" cy="2520280"/>
          </a:xfrm>
          <a:prstGeom prst="rect">
            <a:avLst/>
          </a:prstGeom>
          <a:noFill/>
        </p:spPr>
      </p:pic>
      <p:pic>
        <p:nvPicPr>
          <p:cNvPr id="14339" name="Picture 3" descr="C:\Users\Света\AppData\Local\Temp\Rar$DIa0.381\Равполооддд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71800" y="1844824"/>
            <a:ext cx="3168352" cy="2520280"/>
          </a:xfrm>
          <a:prstGeom prst="rect">
            <a:avLst/>
          </a:prstGeom>
          <a:noFill/>
        </p:spPr>
      </p:pic>
      <p:pic>
        <p:nvPicPr>
          <p:cNvPr id="14340" name="Picture 4" descr="C:\Users\Света\AppData\Local\Temp\Rar$DIa0.451\Равподддоааодщ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560" y="3717032"/>
            <a:ext cx="1800200" cy="2471936"/>
          </a:xfrm>
          <a:prstGeom prst="rect">
            <a:avLst/>
          </a:prstGeom>
          <a:noFill/>
        </p:spPr>
      </p:pic>
      <p:pic>
        <p:nvPicPr>
          <p:cNvPr id="14341" name="Picture 5" descr="C:\Users\Света\AppData\Local\Temp\Rar$DIa0.429\Равподддд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56176" y="3645024"/>
            <a:ext cx="2736304" cy="2880320"/>
          </a:xfrm>
          <a:prstGeom prst="rect">
            <a:avLst/>
          </a:prstGeom>
          <a:noFill/>
        </p:spPr>
      </p:pic>
      <p:pic>
        <p:nvPicPr>
          <p:cNvPr id="14342" name="Picture 6" descr="C:\Users\Света\AppData\Local\Temp\Rar$DIa0.333\Равамоллолд.jpe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652120" y="980728"/>
            <a:ext cx="3168352" cy="2520280"/>
          </a:xfrm>
          <a:prstGeom prst="rect">
            <a:avLst/>
          </a:prstGeom>
          <a:noFill/>
        </p:spPr>
      </p:pic>
      <p:pic>
        <p:nvPicPr>
          <p:cNvPr id="14343" name="Picture 7" descr="C:\Users\Света\AppData\Local\Temp\Rar$DIa0.458\Раваилдддд.jpe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771800" y="4437112"/>
            <a:ext cx="3024336" cy="2160240"/>
          </a:xfrm>
          <a:prstGeom prst="rect">
            <a:avLst/>
          </a:prstGeom>
          <a:noFill/>
        </p:spPr>
      </p:pic>
      <p:pic>
        <p:nvPicPr>
          <p:cNvPr id="10" name="Picture 8" descr="C:\Users\Света\AppData\Local\Temp\Rar$DIa0.164\Оаваодджд.jpe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059832" y="980728"/>
            <a:ext cx="2592288" cy="1440160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0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r>
              <a:rPr lang="ru-RU" sz="2800" dirty="0" smtClean="0">
                <a:solidFill>
                  <a:srgbClr val="C00000"/>
                </a:solidFill>
              </a:rPr>
              <a:t>Цель и задачи </a:t>
            </a:r>
            <a:r>
              <a:rPr lang="ru-RU" sz="2800" dirty="0">
                <a:solidFill>
                  <a:srgbClr val="C00000"/>
                </a:solidFill>
              </a:rPr>
              <a:t>на летний оздоровительный </a:t>
            </a:r>
            <a:r>
              <a:rPr lang="ru-RU" sz="2800" dirty="0" smtClean="0">
                <a:solidFill>
                  <a:srgbClr val="C00000"/>
                </a:solidFill>
              </a:rPr>
              <a:t>период:</a:t>
            </a:r>
          </a:p>
          <a:p>
            <a:endParaRPr lang="ru-RU" sz="2400" dirty="0">
              <a:solidFill>
                <a:srgbClr val="C00000"/>
              </a:solidFill>
            </a:endParaRPr>
          </a:p>
          <a:p>
            <a:r>
              <a:rPr lang="ru-RU" sz="2000" dirty="0" smtClean="0">
                <a:solidFill>
                  <a:srgbClr val="C00000"/>
                </a:solidFill>
              </a:rPr>
              <a:t>-</a:t>
            </a:r>
            <a:r>
              <a:rPr lang="ru-RU" sz="2000" dirty="0">
                <a:solidFill>
                  <a:srgbClr val="C00000"/>
                </a:solidFill>
              </a:rPr>
              <a:t>   </a:t>
            </a:r>
            <a:r>
              <a:rPr lang="ru-RU" sz="2400" dirty="0">
                <a:solidFill>
                  <a:srgbClr val="C00000"/>
                </a:solidFill>
              </a:rPr>
              <a:t>создание условий, обеспечивающих  охрану жизни и здоровья детей, предупреждение заболеваемости и </a:t>
            </a:r>
            <a:r>
              <a:rPr lang="ru-RU" sz="2400" dirty="0" smtClean="0">
                <a:solidFill>
                  <a:srgbClr val="C00000"/>
                </a:solidFill>
              </a:rPr>
              <a:t>травматизма.</a:t>
            </a:r>
            <a:endParaRPr lang="ru-RU" sz="2400" dirty="0">
              <a:solidFill>
                <a:srgbClr val="C00000"/>
              </a:solidFill>
            </a:endParaRPr>
          </a:p>
          <a:p>
            <a:endParaRPr lang="ru-RU" sz="2000" dirty="0">
              <a:solidFill>
                <a:srgbClr val="C00000"/>
              </a:solidFill>
            </a:endParaRPr>
          </a:p>
          <a:p>
            <a:r>
              <a:rPr lang="ru-RU" sz="2800" dirty="0" smtClean="0">
                <a:solidFill>
                  <a:srgbClr val="C00000"/>
                </a:solidFill>
              </a:rPr>
              <a:t>Задачи:</a:t>
            </a:r>
            <a:endParaRPr lang="ru-RU" sz="2800" dirty="0">
              <a:solidFill>
                <a:srgbClr val="C00000"/>
              </a:solidFill>
            </a:endParaRPr>
          </a:p>
          <a:p>
            <a:r>
              <a:rPr lang="ru-RU" sz="2000" dirty="0" smtClean="0">
                <a:solidFill>
                  <a:srgbClr val="C00000"/>
                </a:solidFill>
              </a:rPr>
              <a:t> 1.</a:t>
            </a:r>
            <a:r>
              <a:rPr lang="ru-RU" sz="2000" dirty="0">
                <a:solidFill>
                  <a:srgbClr val="C00000"/>
                </a:solidFill>
              </a:rPr>
              <a:t>   </a:t>
            </a:r>
            <a:r>
              <a:rPr lang="ru-RU" sz="2000" dirty="0" smtClean="0">
                <a:solidFill>
                  <a:srgbClr val="C00000"/>
                </a:solidFill>
              </a:rPr>
              <a:t> </a:t>
            </a:r>
            <a:r>
              <a:rPr lang="ru-RU" sz="2000" dirty="0">
                <a:solidFill>
                  <a:srgbClr val="C00000"/>
                </a:solidFill>
              </a:rPr>
              <a:t>Реализовывать систему мероприятий, направленных на оздоровление и физическое развитие детей в соответствии с их возрастными и индивидуальными особенностями, </a:t>
            </a:r>
            <a:r>
              <a:rPr lang="ru-RU" sz="2000" dirty="0" smtClean="0">
                <a:solidFill>
                  <a:srgbClr val="C00000"/>
                </a:solidFill>
              </a:rPr>
              <a:t>развивать любознательность и познавательную активность, формировать гигиенические и трудовые навыки.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2. </a:t>
            </a:r>
            <a:r>
              <a:rPr lang="ru-RU" sz="2000" dirty="0">
                <a:solidFill>
                  <a:srgbClr val="C00000"/>
                </a:solidFill>
              </a:rPr>
              <a:t> </a:t>
            </a:r>
            <a:r>
              <a:rPr lang="ru-RU" sz="2000" dirty="0" smtClean="0">
                <a:solidFill>
                  <a:srgbClr val="C00000"/>
                </a:solidFill>
              </a:rPr>
              <a:t>   Осуществлять педагогическое и санитарное просвещение родителей по вопросам воспитания и оздоровления детей в летний период.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3</a:t>
            </a:r>
            <a:r>
              <a:rPr lang="ru-RU" sz="2000" dirty="0">
                <a:solidFill>
                  <a:srgbClr val="C00000"/>
                </a:solidFill>
              </a:rPr>
              <a:t>.     </a:t>
            </a:r>
            <a:r>
              <a:rPr lang="ru-RU" sz="2000" dirty="0" smtClean="0">
                <a:solidFill>
                  <a:srgbClr val="C00000"/>
                </a:solidFill>
              </a:rPr>
              <a:t>Создавать </a:t>
            </a:r>
            <a:r>
              <a:rPr lang="ru-RU" sz="2000" dirty="0">
                <a:solidFill>
                  <a:srgbClr val="C00000"/>
                </a:solidFill>
              </a:rPr>
              <a:t>благоприятный психологический микроклимат;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проводить </a:t>
            </a:r>
            <a:r>
              <a:rPr lang="ru-RU" sz="2000" dirty="0">
                <a:solidFill>
                  <a:srgbClr val="C00000"/>
                </a:solidFill>
              </a:rPr>
              <a:t>с детьми познавательно-развлекательные </a:t>
            </a:r>
            <a:r>
              <a:rPr lang="ru-RU" sz="2000" dirty="0" smtClean="0">
                <a:solidFill>
                  <a:srgbClr val="C00000"/>
                </a:solidFill>
              </a:rPr>
              <a:t>мероприятия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 (развлечения</a:t>
            </a:r>
            <a:r>
              <a:rPr lang="ru-RU" sz="2000" dirty="0">
                <a:solidFill>
                  <a:srgbClr val="C00000"/>
                </a:solidFill>
              </a:rPr>
              <a:t>, наблюдения, досуги, игры и т.д.)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Знакомство с ОБЖ</a:t>
            </a:r>
            <a:endParaRPr lang="ru-RU" dirty="0"/>
          </a:p>
        </p:txBody>
      </p:sp>
      <p:pic>
        <p:nvPicPr>
          <p:cNvPr id="15362" name="Picture 2" descr="C:\Users\Света\AppData\Local\Temp\Rar$DIa0.378\Рвыаролджж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1052736"/>
            <a:ext cx="2376264" cy="2880320"/>
          </a:xfrm>
          <a:prstGeom prst="rect">
            <a:avLst/>
          </a:prstGeom>
          <a:noFill/>
        </p:spPr>
      </p:pic>
      <p:pic>
        <p:nvPicPr>
          <p:cNvPr id="15363" name="Picture 3" descr="C:\Users\Света\AppData\Local\Temp\Rar$DIa0.750\Раыародддд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6" y="3789040"/>
            <a:ext cx="2592288" cy="2808312"/>
          </a:xfrm>
          <a:prstGeom prst="rect">
            <a:avLst/>
          </a:prstGeom>
          <a:noFill/>
        </p:spPr>
      </p:pic>
      <p:pic>
        <p:nvPicPr>
          <p:cNvPr id="15364" name="Picture 4" descr="C:\Users\Света\AppData\Local\Temp\Rar$DIa0.527\Равполддаподд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32040" y="3429000"/>
            <a:ext cx="3213348" cy="3168352"/>
          </a:xfrm>
          <a:prstGeom prst="rect">
            <a:avLst/>
          </a:prstGeom>
          <a:noFill/>
        </p:spPr>
      </p:pic>
      <p:pic>
        <p:nvPicPr>
          <p:cNvPr id="15365" name="Picture 5" descr="C:\Users\Света\AppData\Local\Temp\Rar$DIa0.853\Пввмллдд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11960" y="980728"/>
            <a:ext cx="3331840" cy="288032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гости к насекомым</a:t>
            </a:r>
            <a:endParaRPr lang="ru-RU" dirty="0"/>
          </a:p>
        </p:txBody>
      </p:sp>
      <p:pic>
        <p:nvPicPr>
          <p:cNvPr id="1026" name="Picture 2" descr="C:\Users\Света\AppData\Local\Temp\Rar$DIa0.849\Равпропрллдлоо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124744"/>
            <a:ext cx="2520280" cy="2664296"/>
          </a:xfrm>
          <a:prstGeom prst="rect">
            <a:avLst/>
          </a:prstGeom>
          <a:noFill/>
        </p:spPr>
      </p:pic>
      <p:pic>
        <p:nvPicPr>
          <p:cNvPr id="1027" name="Picture 3" descr="C:\Users\Света\AppData\Local\Temp\Rar$DIa0.339\Опварлрлдшдддддд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3928" y="1772816"/>
            <a:ext cx="4608512" cy="3240360"/>
          </a:xfrm>
          <a:prstGeom prst="rect">
            <a:avLst/>
          </a:prstGeom>
          <a:noFill/>
        </p:spPr>
      </p:pic>
      <p:pic>
        <p:nvPicPr>
          <p:cNvPr id="1028" name="Picture 4" descr="D:\Camera\IMG_20160804_09193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59632" y="4005064"/>
            <a:ext cx="2088232" cy="2592288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3600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 птичках…</a:t>
            </a:r>
            <a:endParaRPr lang="ru-RU" dirty="0"/>
          </a:p>
        </p:txBody>
      </p:sp>
      <p:pic>
        <p:nvPicPr>
          <p:cNvPr id="1026" name="Picture 2" descr="D:\IMG_318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764704"/>
            <a:ext cx="3635896" cy="2996952"/>
          </a:xfrm>
          <a:prstGeom prst="rect">
            <a:avLst/>
          </a:prstGeom>
          <a:noFill/>
        </p:spPr>
      </p:pic>
      <p:pic>
        <p:nvPicPr>
          <p:cNvPr id="1027" name="Picture 3" descr="D:\IMG_318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7984" y="764704"/>
            <a:ext cx="3960439" cy="2972793"/>
          </a:xfrm>
          <a:prstGeom prst="rect">
            <a:avLst/>
          </a:prstGeom>
          <a:noFill/>
        </p:spPr>
      </p:pic>
      <p:pic>
        <p:nvPicPr>
          <p:cNvPr id="1028" name="Picture 4" descr="D:\IMG_318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3957216"/>
            <a:ext cx="3888433" cy="2712144"/>
          </a:xfrm>
          <a:prstGeom prst="rect">
            <a:avLst/>
          </a:prstGeom>
          <a:noFill/>
        </p:spPr>
      </p:pic>
      <p:pic>
        <p:nvPicPr>
          <p:cNvPr id="1029" name="Picture 5" descr="D:\IMG_319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20072" y="3861048"/>
            <a:ext cx="2592288" cy="2808312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Юные архитекторы</a:t>
            </a:r>
            <a:endParaRPr lang="ru-RU" dirty="0"/>
          </a:p>
        </p:txBody>
      </p:sp>
      <p:pic>
        <p:nvPicPr>
          <p:cNvPr id="4098" name="Picture 2" descr="C:\Users\Света\AppData\Local\Temp\Rar$DIa0.489\Равполдддааодд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764704"/>
            <a:ext cx="2615183" cy="3501008"/>
          </a:xfrm>
          <a:prstGeom prst="rect">
            <a:avLst/>
          </a:prstGeom>
          <a:noFill/>
        </p:spPr>
      </p:pic>
      <p:pic>
        <p:nvPicPr>
          <p:cNvPr id="4099" name="Picture 3" descr="C:\Users\Света\AppData\Local\Temp\Rar$DIa0.057\Опвпооололл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1920" y="764704"/>
            <a:ext cx="4716016" cy="3356992"/>
          </a:xfrm>
          <a:prstGeom prst="rect">
            <a:avLst/>
          </a:prstGeom>
          <a:noFill/>
        </p:spPr>
      </p:pic>
      <p:pic>
        <p:nvPicPr>
          <p:cNvPr id="4100" name="Picture 4" descr="C:\Users\Света\AppData\Local\Temp\Rar$DIa0.267\IMG_20160808_10125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43608" y="3356992"/>
            <a:ext cx="2499742" cy="3212976"/>
          </a:xfrm>
          <a:prstGeom prst="rect">
            <a:avLst/>
          </a:prstGeom>
          <a:noFill/>
        </p:spPr>
      </p:pic>
      <p:pic>
        <p:nvPicPr>
          <p:cNvPr id="4101" name="Picture 5" descr="C:\Users\Света\Downloads\IMG_20160810_15492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4008" y="3717032"/>
            <a:ext cx="4211960" cy="288032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 природы нет плохой погоды</a:t>
            </a:r>
            <a:endParaRPr lang="ru-RU" dirty="0"/>
          </a:p>
        </p:txBody>
      </p:sp>
      <p:pic>
        <p:nvPicPr>
          <p:cNvPr id="2050" name="Picture 2" descr="D:\IMG_32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980728"/>
            <a:ext cx="3384376" cy="2900785"/>
          </a:xfrm>
          <a:prstGeom prst="rect">
            <a:avLst/>
          </a:prstGeom>
          <a:noFill/>
        </p:spPr>
      </p:pic>
      <p:pic>
        <p:nvPicPr>
          <p:cNvPr id="2051" name="Picture 3" descr="D:\IMG_320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932879"/>
            <a:ext cx="3528393" cy="2928169"/>
          </a:xfrm>
          <a:prstGeom prst="rect">
            <a:avLst/>
          </a:prstGeom>
          <a:noFill/>
        </p:spPr>
      </p:pic>
      <p:pic>
        <p:nvPicPr>
          <p:cNvPr id="2052" name="Picture 4" descr="D:\IMG_32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4005064"/>
            <a:ext cx="3672408" cy="2611165"/>
          </a:xfrm>
          <a:prstGeom prst="rect">
            <a:avLst/>
          </a:prstGeom>
          <a:noFill/>
        </p:spPr>
      </p:pic>
      <p:pic>
        <p:nvPicPr>
          <p:cNvPr id="2053" name="Picture 5" descr="D:\IMG_319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60032" y="4005064"/>
            <a:ext cx="3744416" cy="261116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Знакомство с явления природы -</a:t>
            </a:r>
            <a:br>
              <a:rPr lang="ru-RU" dirty="0" smtClean="0"/>
            </a:br>
            <a:r>
              <a:rPr lang="ru-RU" dirty="0" smtClean="0"/>
              <a:t>извержение вулкана</a:t>
            </a:r>
            <a:endParaRPr lang="ru-RU" dirty="0"/>
          </a:p>
        </p:txBody>
      </p:sp>
      <p:pic>
        <p:nvPicPr>
          <p:cNvPr id="6146" name="Picture 2" descr="D:\.thumbnails\146857776097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196752"/>
            <a:ext cx="3672408" cy="2880320"/>
          </a:xfrm>
          <a:prstGeom prst="rect">
            <a:avLst/>
          </a:prstGeom>
          <a:noFill/>
        </p:spPr>
      </p:pic>
      <p:pic>
        <p:nvPicPr>
          <p:cNvPr id="6147" name="Picture 3" descr="D:\.thumbnails\146857777028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1196752"/>
            <a:ext cx="4032448" cy="2914650"/>
          </a:xfrm>
          <a:prstGeom prst="rect">
            <a:avLst/>
          </a:prstGeom>
          <a:noFill/>
        </p:spPr>
      </p:pic>
      <p:pic>
        <p:nvPicPr>
          <p:cNvPr id="6149" name="Picture 5" descr="D:\.thumbnails\146857776573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3861048"/>
            <a:ext cx="2736304" cy="2738636"/>
          </a:xfrm>
          <a:prstGeom prst="rect">
            <a:avLst/>
          </a:prstGeom>
          <a:noFill/>
        </p:spPr>
      </p:pic>
      <p:pic>
        <p:nvPicPr>
          <p:cNvPr id="6150" name="Picture 6" descr="D:\Camera\IMG_20160715_13490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419872" y="3861048"/>
            <a:ext cx="1800200" cy="2664296"/>
          </a:xfrm>
          <a:prstGeom prst="rect">
            <a:avLst/>
          </a:prstGeom>
          <a:noFill/>
        </p:spPr>
      </p:pic>
      <p:pic>
        <p:nvPicPr>
          <p:cNvPr id="6151" name="Picture 7" descr="C:\Users\Света\Downloads\Рпвыароолдщ.jpe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436096" y="3861048"/>
            <a:ext cx="3199904" cy="2615952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Эксперименты, опыты, наблюдения</a:t>
            </a:r>
            <a:endParaRPr lang="ru-RU" dirty="0"/>
          </a:p>
        </p:txBody>
      </p:sp>
      <p:pic>
        <p:nvPicPr>
          <p:cNvPr id="7170" name="Picture 2" descr="C:\Users\Света\AppData\Local\Temp\Rar$DIa0.314\IMG_20160826_2034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052736"/>
            <a:ext cx="4307832" cy="3284984"/>
          </a:xfrm>
          <a:prstGeom prst="rect">
            <a:avLst/>
          </a:prstGeom>
          <a:noFill/>
        </p:spPr>
      </p:pic>
      <p:pic>
        <p:nvPicPr>
          <p:cNvPr id="7171" name="Picture 3" descr="C:\Users\Света\AppData\Local\Temp\Rar$DIa0.151\IMG_20160826_16161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064" y="980728"/>
            <a:ext cx="2643758" cy="3356992"/>
          </a:xfrm>
          <a:prstGeom prst="rect">
            <a:avLst/>
          </a:prstGeom>
          <a:noFill/>
        </p:spPr>
      </p:pic>
      <p:pic>
        <p:nvPicPr>
          <p:cNvPr id="7172" name="Picture 4" descr="C:\Users\Света\AppData\Local\Temp\Rar$DIa0.775\IMG_20160826_16041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3933056"/>
            <a:ext cx="3707904" cy="2636912"/>
          </a:xfrm>
          <a:prstGeom prst="rect">
            <a:avLst/>
          </a:prstGeom>
          <a:noFill/>
        </p:spPr>
      </p:pic>
      <p:pic>
        <p:nvPicPr>
          <p:cNvPr id="7173" name="Picture 5" descr="C:\Users\Света\AppData\Local\Temp\Rar$DIa0.554\IMG_20160826_16035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60032" y="3933056"/>
            <a:ext cx="3816424" cy="2592288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Если дождик на дворе</a:t>
            </a:r>
            <a:endParaRPr lang="ru-RU" dirty="0"/>
          </a:p>
        </p:txBody>
      </p:sp>
      <p:pic>
        <p:nvPicPr>
          <p:cNvPr id="9218" name="Picture 2" descr="C:\Users\Света\AppData\Local\Temp\Rar$DIa0.822\Рввмоллдд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836712"/>
            <a:ext cx="2808312" cy="3168352"/>
          </a:xfrm>
          <a:prstGeom prst="rect">
            <a:avLst/>
          </a:prstGeom>
          <a:noFill/>
        </p:spPr>
      </p:pic>
      <p:pic>
        <p:nvPicPr>
          <p:cNvPr id="9219" name="Picture 3" descr="C:\Users\Света\AppData\Local\Temp\Rar$DIa0.693\Равподлдж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47864" y="1556792"/>
            <a:ext cx="2376264" cy="2016224"/>
          </a:xfrm>
          <a:prstGeom prst="rect">
            <a:avLst/>
          </a:prstGeom>
          <a:noFill/>
        </p:spPr>
      </p:pic>
      <p:pic>
        <p:nvPicPr>
          <p:cNvPr id="9220" name="Picture 4" descr="C:\Users\Света\AppData\Local\Temp\Rar$DIa0.496\Равиолдлл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4149080"/>
            <a:ext cx="2736304" cy="2348880"/>
          </a:xfrm>
          <a:prstGeom prst="rect">
            <a:avLst/>
          </a:prstGeom>
          <a:noFill/>
        </p:spPr>
      </p:pic>
      <p:pic>
        <p:nvPicPr>
          <p:cNvPr id="9221" name="Picture 5" descr="C:\Users\Света\AppData\Local\Temp\Rar$DIa0.965\Рааолдд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96136" y="4149080"/>
            <a:ext cx="2808312" cy="2420888"/>
          </a:xfrm>
          <a:prstGeom prst="rect">
            <a:avLst/>
          </a:prstGeom>
          <a:noFill/>
        </p:spPr>
      </p:pic>
      <p:pic>
        <p:nvPicPr>
          <p:cNvPr id="9222" name="Picture 6" descr="C:\Users\Света\AppData\Local\Temp\Rar$DIa0.435\Рааиоллдж.jpe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03848" y="4221088"/>
            <a:ext cx="2339752" cy="1844824"/>
          </a:xfrm>
          <a:prstGeom prst="rect">
            <a:avLst/>
          </a:prstGeom>
          <a:noFill/>
        </p:spPr>
      </p:pic>
      <p:pic>
        <p:nvPicPr>
          <p:cNvPr id="9223" name="Picture 7" descr="C:\Users\Света\AppData\Local\Temp\Rar$DIa0.665\Опаролд.jpe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940152" y="1196752"/>
            <a:ext cx="2952328" cy="2780928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Яблочный спас</a:t>
            </a:r>
            <a:endParaRPr lang="ru-RU" dirty="0"/>
          </a:p>
        </p:txBody>
      </p:sp>
      <p:pic>
        <p:nvPicPr>
          <p:cNvPr id="3074" name="Picture 2" descr="C:\Users\Света\AppData\Local\Temp\Rar$DIa0.797\Равполддд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908720"/>
            <a:ext cx="4208016" cy="3048000"/>
          </a:xfrm>
          <a:prstGeom prst="rect">
            <a:avLst/>
          </a:prstGeom>
          <a:noFill/>
        </p:spPr>
      </p:pic>
      <p:pic>
        <p:nvPicPr>
          <p:cNvPr id="3075" name="Picture 3" descr="C:\Users\Света\AppData\Local\Temp\Rar$DIa0.770\Иаыаоллддд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908720"/>
            <a:ext cx="3600400" cy="3120008"/>
          </a:xfrm>
          <a:prstGeom prst="rect">
            <a:avLst/>
          </a:prstGeom>
          <a:noFill/>
        </p:spPr>
      </p:pic>
      <p:pic>
        <p:nvPicPr>
          <p:cNvPr id="3076" name="Picture 4" descr="C:\Users\Света\AppData\Local\Temp\Rar$DIa0.130\Иавполлдоддд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67744" y="3573016"/>
            <a:ext cx="4136008" cy="2988816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Витамины здоровья</a:t>
            </a:r>
            <a:endParaRPr lang="ru-RU" dirty="0"/>
          </a:p>
        </p:txBody>
      </p:sp>
      <p:pic>
        <p:nvPicPr>
          <p:cNvPr id="8194" name="Picture 2" descr="C:\Users\Света\AppData\Local\Temp\Rar$DIa0.790\IMG_20160829_15462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908720"/>
            <a:ext cx="4283968" cy="3072072"/>
          </a:xfrm>
          <a:prstGeom prst="rect">
            <a:avLst/>
          </a:prstGeom>
          <a:noFill/>
        </p:spPr>
      </p:pic>
      <p:pic>
        <p:nvPicPr>
          <p:cNvPr id="8195" name="Picture 3" descr="C:\Users\Света\AppData\Local\Temp\Rar$DIa0.768\IMG_20160829_10011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908720"/>
            <a:ext cx="4248472" cy="3096344"/>
          </a:xfrm>
          <a:prstGeom prst="rect">
            <a:avLst/>
          </a:prstGeom>
          <a:noFill/>
        </p:spPr>
      </p:pic>
      <p:pic>
        <p:nvPicPr>
          <p:cNvPr id="8196" name="Picture 4" descr="C:\Users\Света\AppData\Local\Temp\Rar$DIa0.977\IMG_20160829_10010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560" y="3789040"/>
            <a:ext cx="4104456" cy="2808312"/>
          </a:xfrm>
          <a:prstGeom prst="rect">
            <a:avLst/>
          </a:prstGeom>
          <a:noFill/>
        </p:spPr>
      </p:pic>
      <p:pic>
        <p:nvPicPr>
          <p:cNvPr id="8197" name="Picture 5" descr="C:\Users\Света\AppData\Local\Temp\Rar$DIa0.721\IMG_20160829_09591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8024" y="3789040"/>
            <a:ext cx="3960440" cy="2808312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Вот и лето пришло!</a:t>
            </a:r>
            <a:br>
              <a:rPr lang="ru-RU" dirty="0" smtClean="0"/>
            </a:br>
            <a:r>
              <a:rPr lang="ru-RU" dirty="0" smtClean="0"/>
              <a:t>1 июня – праздник детства </a:t>
            </a:r>
            <a:endParaRPr lang="ru-RU" dirty="0"/>
          </a:p>
        </p:txBody>
      </p:sp>
      <p:pic>
        <p:nvPicPr>
          <p:cNvPr id="5122" name="Picture 2" descr="C:\Users\Света\Downloads\Раварлллдддд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3645024"/>
            <a:ext cx="3343920" cy="2831976"/>
          </a:xfrm>
          <a:prstGeom prst="rect">
            <a:avLst/>
          </a:prstGeom>
          <a:noFill/>
        </p:spPr>
      </p:pic>
      <p:pic>
        <p:nvPicPr>
          <p:cNvPr id="5123" name="Picture 3" descr="C:\Users\Света\Downloads\Рпввполлддд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31840" y="2780928"/>
            <a:ext cx="3168352" cy="2831976"/>
          </a:xfrm>
          <a:prstGeom prst="rect">
            <a:avLst/>
          </a:prstGeom>
          <a:noFill/>
        </p:spPr>
      </p:pic>
      <p:pic>
        <p:nvPicPr>
          <p:cNvPr id="5124" name="Picture 4" descr="C:\Users\Света\Downloads\Раваолллддщ (1)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36096" y="1628800"/>
            <a:ext cx="3415928" cy="2759968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Света\AppData\Local\Temp\Rar$DIa0.779\Равполдоддд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268760"/>
            <a:ext cx="3847976" cy="2759968"/>
          </a:xfrm>
          <a:prstGeom prst="rect">
            <a:avLst/>
          </a:prstGeom>
          <a:noFill/>
        </p:spPr>
      </p:pic>
      <p:pic>
        <p:nvPicPr>
          <p:cNvPr id="11267" name="Picture 3" descr="C:\Users\Света\AppData\Local\Temp\Rar$DIa0.054\Оавмтолдллд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1268760"/>
            <a:ext cx="3816424" cy="2759968"/>
          </a:xfrm>
          <a:prstGeom prst="rect">
            <a:avLst/>
          </a:prstGeom>
          <a:noFill/>
        </p:spPr>
      </p:pic>
      <p:pic>
        <p:nvPicPr>
          <p:cNvPr id="11268" name="Picture 4" descr="C:\Users\Света\AppData\Local\Temp\Rar$DIa0.484\Равпрролдддд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95736" y="3645024"/>
            <a:ext cx="4064000" cy="2952328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Прощание с летом. Вместе с мамой веселей!</a:t>
            </a:r>
            <a:endParaRPr lang="ru-RU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12290" name="Picture 2" descr="D:\Camera\IMG_20160707_1614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1772816"/>
            <a:ext cx="7272808" cy="468052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Консультации для родителей: Безопасное лето</a:t>
            </a:r>
            <a:endParaRPr lang="ru-RU" dirty="0"/>
          </a:p>
        </p:txBody>
      </p:sp>
      <p:pic>
        <p:nvPicPr>
          <p:cNvPr id="16386" name="Picture 2" descr="C:\Users\Света\AppData\Local\Temp\Rar$DIa0.932\Рпввполддд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556792"/>
            <a:ext cx="2160240" cy="3384376"/>
          </a:xfrm>
          <a:prstGeom prst="rect">
            <a:avLst/>
          </a:prstGeom>
          <a:noFill/>
        </p:spPr>
      </p:pic>
      <p:pic>
        <p:nvPicPr>
          <p:cNvPr id="16389" name="Picture 5" descr="C:\Users\Света\AppData\Local\Temp\Rar$DIa0.316\Опввполлллд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23728" y="1772816"/>
            <a:ext cx="3888432" cy="4686300"/>
          </a:xfrm>
          <a:prstGeom prst="rect">
            <a:avLst/>
          </a:prstGeom>
          <a:noFill/>
        </p:spPr>
      </p:pic>
      <p:pic>
        <p:nvPicPr>
          <p:cNvPr id="7" name="Picture 3" descr="C:\Users\Света\AppData\Local\Temp\Rar$DIa0.335\Рвфплррдолждлдж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52120" y="1556792"/>
            <a:ext cx="3240360" cy="2520280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Мы гулям – мы играем</a:t>
            </a:r>
            <a:endParaRPr lang="ru-RU" dirty="0"/>
          </a:p>
        </p:txBody>
      </p:sp>
      <p:pic>
        <p:nvPicPr>
          <p:cNvPr id="10242" name="Picture 2" descr="C:\Users\Света\Downloads\Равптлдоо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764704"/>
            <a:ext cx="4499992" cy="3212976"/>
          </a:xfrm>
          <a:prstGeom prst="rect">
            <a:avLst/>
          </a:prstGeom>
          <a:noFill/>
        </p:spPr>
      </p:pic>
      <p:pic>
        <p:nvPicPr>
          <p:cNvPr id="10243" name="Picture 3" descr="C:\Users\Света\Downloads\Раврппоол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1960" y="764704"/>
            <a:ext cx="4644008" cy="3240360"/>
          </a:xfrm>
          <a:prstGeom prst="rect">
            <a:avLst/>
          </a:prstGeom>
          <a:noFill/>
        </p:spPr>
      </p:pic>
      <p:pic>
        <p:nvPicPr>
          <p:cNvPr id="10244" name="Picture 4" descr="C:\Users\Света\Downloads\Равролдддлрплдд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3501008"/>
            <a:ext cx="4032448" cy="3096344"/>
          </a:xfrm>
          <a:prstGeom prst="rect">
            <a:avLst/>
          </a:prstGeom>
          <a:noFill/>
        </p:spPr>
      </p:pic>
      <p:pic>
        <p:nvPicPr>
          <p:cNvPr id="10245" name="Picture 5" descr="C:\Users\Света\Downloads\Опароооддд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11960" y="3429000"/>
            <a:ext cx="4659684" cy="3168352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Хоккей на траве – игра командная </a:t>
            </a:r>
            <a:endParaRPr lang="ru-RU" dirty="0"/>
          </a:p>
        </p:txBody>
      </p:sp>
      <p:pic>
        <p:nvPicPr>
          <p:cNvPr id="5122" name="Picture 2" descr="C:\Users\Света\AppData\Local\Temp\Rar$DIa0.016\IMG_20160826_1032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340768"/>
            <a:ext cx="4139952" cy="2736304"/>
          </a:xfrm>
          <a:prstGeom prst="rect">
            <a:avLst/>
          </a:prstGeom>
          <a:noFill/>
        </p:spPr>
      </p:pic>
      <p:pic>
        <p:nvPicPr>
          <p:cNvPr id="5123" name="Picture 3" descr="C:\Users\Света\AppData\Local\Temp\Rar$DIa0.658\IMG_20160825_01410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1196752"/>
            <a:ext cx="3744416" cy="2917834"/>
          </a:xfrm>
          <a:prstGeom prst="rect">
            <a:avLst/>
          </a:prstGeom>
          <a:noFill/>
        </p:spPr>
      </p:pic>
      <p:pic>
        <p:nvPicPr>
          <p:cNvPr id="5124" name="Picture 4" descr="C:\Users\Света\AppData\Local\Temp\Rar$DIa0.515\IMG_20160826_10305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43608" y="3212976"/>
            <a:ext cx="4248472" cy="3284984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6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День любви и верности</a:t>
            </a:r>
            <a:endParaRPr lang="ru-RU" dirty="0"/>
          </a:p>
        </p:txBody>
      </p:sp>
      <p:pic>
        <p:nvPicPr>
          <p:cNvPr id="4" name="Picture 2" descr="D:\.thumbnails\146825027109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340768"/>
            <a:ext cx="2952328" cy="3886200"/>
          </a:xfrm>
          <a:prstGeom prst="rect">
            <a:avLst/>
          </a:prstGeom>
          <a:noFill/>
        </p:spPr>
      </p:pic>
      <p:pic>
        <p:nvPicPr>
          <p:cNvPr id="7" name="Picture 3" descr="D:\.thumbnails\146789444113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95936" y="620688"/>
            <a:ext cx="4804792" cy="2376264"/>
          </a:xfrm>
          <a:prstGeom prst="rect">
            <a:avLst/>
          </a:prstGeom>
          <a:noFill/>
        </p:spPr>
      </p:pic>
      <p:pic>
        <p:nvPicPr>
          <p:cNvPr id="8" name="Picture 4" descr="D:\.thumbnails\146791731747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19872" y="3140968"/>
            <a:ext cx="4824536" cy="345638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/>
          </a:bodyPr>
          <a:lstStyle/>
          <a:p>
            <a:r>
              <a:rPr lang="ru-RU" dirty="0" smtClean="0"/>
              <a:t>Наши мини - олимпийские игры</a:t>
            </a:r>
            <a:endParaRPr lang="ru-RU" dirty="0"/>
          </a:p>
        </p:txBody>
      </p:sp>
      <p:pic>
        <p:nvPicPr>
          <p:cNvPr id="7170" name="Picture 2" descr="C:\Users\Света\Downloads\Раыаолдддаалд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5656" y="1988840"/>
            <a:ext cx="6192688" cy="4176464"/>
          </a:xfrm>
          <a:prstGeom prst="rect">
            <a:avLst/>
          </a:prstGeom>
          <a:noFill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3649" y="1916832"/>
            <a:ext cx="6336704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Подготовительный этап</a:t>
            </a:r>
            <a:endParaRPr lang="ru-RU" dirty="0"/>
          </a:p>
        </p:txBody>
      </p:sp>
      <p:pic>
        <p:nvPicPr>
          <p:cNvPr id="8194" name="Picture 2" descr="C:\Users\Света\Downloads\Равалддд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268760"/>
            <a:ext cx="3384376" cy="2636912"/>
          </a:xfrm>
          <a:prstGeom prst="rect">
            <a:avLst/>
          </a:prstGeom>
          <a:noFill/>
        </p:spPr>
      </p:pic>
      <p:pic>
        <p:nvPicPr>
          <p:cNvPr id="8196" name="Picture 4" descr="C:\Users\Света\Downloads\Равподд (1)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47864" y="1628800"/>
            <a:ext cx="2557016" cy="3120008"/>
          </a:xfrm>
          <a:prstGeom prst="rect">
            <a:avLst/>
          </a:prstGeom>
          <a:noFill/>
        </p:spPr>
      </p:pic>
      <p:pic>
        <p:nvPicPr>
          <p:cNvPr id="8197" name="Picture 5" descr="C:\Users\Света\Downloads\Раыполддд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36096" y="3933056"/>
            <a:ext cx="3199904" cy="2543944"/>
          </a:xfrm>
          <a:prstGeom prst="rect">
            <a:avLst/>
          </a:prstGeom>
          <a:noFill/>
        </p:spPr>
      </p:pic>
      <p:pic>
        <p:nvPicPr>
          <p:cNvPr id="8198" name="Picture 6" descr="C:\Users\Света\Downloads\Раварлдд (1)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24128" y="1124744"/>
            <a:ext cx="2808312" cy="2376264"/>
          </a:xfrm>
          <a:prstGeom prst="rect">
            <a:avLst/>
          </a:prstGeom>
          <a:noFill/>
        </p:spPr>
      </p:pic>
      <p:pic>
        <p:nvPicPr>
          <p:cNvPr id="8" name="Picture 3" descr="C:\Users\Света\Downloads\Равплдддаалд.jpe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971600" y="4149080"/>
            <a:ext cx="3055888" cy="2399928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796</TotalTime>
  <Words>154</Words>
  <Application>Microsoft Office PowerPoint</Application>
  <PresentationFormat>Экран (4:3)</PresentationFormat>
  <Paragraphs>46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МБДОУ № 47    МО  Солнечногорский район   д. Кривцово  ЛЕТО – ЭТО МАЛЕНЬКАЯ ЖИЗНЬ</vt:lpstr>
      <vt:lpstr>Слайд 2</vt:lpstr>
      <vt:lpstr>Вот и лето пришло! 1 июня – праздник детства </vt:lpstr>
      <vt:lpstr>Консультации для родителей: Безопасное лето</vt:lpstr>
      <vt:lpstr>Мы гулям – мы играем</vt:lpstr>
      <vt:lpstr>Хоккей на траве – игра командная </vt:lpstr>
      <vt:lpstr>День любви и верности</vt:lpstr>
      <vt:lpstr>Наши мини - олимпийские игры</vt:lpstr>
      <vt:lpstr>Подготовительный этап</vt:lpstr>
      <vt:lpstr>Оформление уголка спорта</vt:lpstr>
      <vt:lpstr>Открытие Олимпийских  игр</vt:lpstr>
      <vt:lpstr>Быстрее, выше, сильнее!</vt:lpstr>
      <vt:lpstr>Викторина и награждение победителей</vt:lpstr>
      <vt:lpstr>Сказка в гости к нам пришла</vt:lpstr>
      <vt:lpstr>Дозором обходим владенья свои…</vt:lpstr>
      <vt:lpstr>Посетили огород – очень дружно все растет </vt:lpstr>
      <vt:lpstr>Песочные фантазии</vt:lpstr>
      <vt:lpstr>Наш друг - светофорчик</vt:lpstr>
      <vt:lpstr>Противопожарная безопасность</vt:lpstr>
      <vt:lpstr>Знакомство с ОБЖ</vt:lpstr>
      <vt:lpstr>В гости к насекомым</vt:lpstr>
      <vt:lpstr>О птичках…</vt:lpstr>
      <vt:lpstr>Юные архитекторы</vt:lpstr>
      <vt:lpstr>У природы нет плохой погоды</vt:lpstr>
      <vt:lpstr>Знакомство с явления природы - извержение вулкана</vt:lpstr>
      <vt:lpstr>Эксперименты, опыты, наблюдения</vt:lpstr>
      <vt:lpstr>Если дождик на дворе</vt:lpstr>
      <vt:lpstr>Яблочный спас</vt:lpstr>
      <vt:lpstr>Витамины здоровья</vt:lpstr>
      <vt:lpstr>Прощание с летом. Вместе с мамой веселей!</vt:lpstr>
      <vt:lpstr>СПАСИБО ЗА ВНИМАНИЕ!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Света</dc:creator>
  <cp:lastModifiedBy>Света</cp:lastModifiedBy>
  <cp:revision>84</cp:revision>
  <dcterms:created xsi:type="dcterms:W3CDTF">2016-09-17T19:29:15Z</dcterms:created>
  <dcterms:modified xsi:type="dcterms:W3CDTF">2016-12-06T23:29:02Z</dcterms:modified>
</cp:coreProperties>
</file>